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8" r:id="rId2"/>
    <p:sldId id="264" r:id="rId3"/>
    <p:sldId id="4221" r:id="rId4"/>
    <p:sldId id="4235" r:id="rId5"/>
    <p:sldId id="4233" r:id="rId6"/>
    <p:sldId id="4234" r:id="rId7"/>
    <p:sldId id="4229" r:id="rId8"/>
    <p:sldId id="4230" r:id="rId9"/>
    <p:sldId id="4237" r:id="rId10"/>
    <p:sldId id="4231" r:id="rId11"/>
    <p:sldId id="4238" r:id="rId12"/>
    <p:sldId id="4239" r:id="rId13"/>
    <p:sldId id="4241" r:id="rId14"/>
    <p:sldId id="4242" r:id="rId15"/>
    <p:sldId id="4243" r:id="rId16"/>
    <p:sldId id="4261" r:id="rId17"/>
    <p:sldId id="4248" r:id="rId18"/>
    <p:sldId id="4249" r:id="rId19"/>
    <p:sldId id="4250" r:id="rId20"/>
    <p:sldId id="4251" r:id="rId21"/>
    <p:sldId id="4247" r:id="rId22"/>
    <p:sldId id="4252" r:id="rId23"/>
    <p:sldId id="4253" r:id="rId24"/>
    <p:sldId id="4256" r:id="rId25"/>
    <p:sldId id="4257" r:id="rId26"/>
    <p:sldId id="4259" r:id="rId27"/>
    <p:sldId id="4258" r:id="rId28"/>
    <p:sldId id="263" r:id="rId29"/>
    <p:sldId id="25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3CA25A97-E4AE-4033-BEF9-95807450E5C9}">
          <p14:sldIdLst>
            <p14:sldId id="258"/>
            <p14:sldId id="264"/>
          </p14:sldIdLst>
        </p14:section>
        <p14:section name="Body" id="{EE307F2A-E06B-4669-96E6-6FB0550D9D98}">
          <p14:sldIdLst>
            <p14:sldId id="4221"/>
            <p14:sldId id="4235"/>
            <p14:sldId id="4233"/>
            <p14:sldId id="4234"/>
            <p14:sldId id="4229"/>
            <p14:sldId id="4230"/>
            <p14:sldId id="4237"/>
            <p14:sldId id="4231"/>
            <p14:sldId id="4238"/>
            <p14:sldId id="4239"/>
            <p14:sldId id="4241"/>
            <p14:sldId id="4242"/>
            <p14:sldId id="4243"/>
            <p14:sldId id="4261"/>
            <p14:sldId id="4248"/>
            <p14:sldId id="4249"/>
            <p14:sldId id="4250"/>
            <p14:sldId id="4251"/>
            <p14:sldId id="4247"/>
            <p14:sldId id="4252"/>
            <p14:sldId id="4253"/>
            <p14:sldId id="4256"/>
            <p14:sldId id="4257"/>
            <p14:sldId id="4259"/>
            <p14:sldId id="4258"/>
          </p14:sldIdLst>
        </p14:section>
        <p14:section name="End" id="{91F2AC5B-E252-4939-B5E4-A0EAF2C4B167}">
          <p14:sldIdLst>
            <p14:sldId id="263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DA876D-2CE5-4815-A4FB-3F12F394C9F1}" v="4" dt="2019-10-22T09:30:47.0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0" d="100"/>
          <a:sy n="130" d="100"/>
        </p:scale>
        <p:origin x="393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bert-Jan Schot" userId="88e85b64-e687-4e0b-bbf4-f42f5f8e674e" providerId="ADAL" clId="{D1DA876D-2CE5-4815-A4FB-3F12F394C9F1}"/>
    <pc:docChg chg="custSel modSld">
      <pc:chgData name="Albert-Jan Schot" userId="88e85b64-e687-4e0b-bbf4-f42f5f8e674e" providerId="ADAL" clId="{D1DA876D-2CE5-4815-A4FB-3F12F394C9F1}" dt="2019-10-22T09:30:43.557" v="11" actId="368"/>
      <pc:docMkLst>
        <pc:docMk/>
      </pc:docMkLst>
      <pc:sldChg chg="modNotes">
        <pc:chgData name="Albert-Jan Schot" userId="88e85b64-e687-4e0b-bbf4-f42f5f8e674e" providerId="ADAL" clId="{D1DA876D-2CE5-4815-A4FB-3F12F394C9F1}" dt="2019-10-22T09:30:43.478" v="1" actId="368"/>
        <pc:sldMkLst>
          <pc:docMk/>
          <pc:sldMk cId="1001022257" sldId="4239"/>
        </pc:sldMkLst>
      </pc:sldChg>
      <pc:sldChg chg="modNotes">
        <pc:chgData name="Albert-Jan Schot" userId="88e85b64-e687-4e0b-bbf4-f42f5f8e674e" providerId="ADAL" clId="{D1DA876D-2CE5-4815-A4FB-3F12F394C9F1}" dt="2019-10-22T09:30:43.511" v="5" actId="368"/>
        <pc:sldMkLst>
          <pc:docMk/>
          <pc:sldMk cId="3089873386" sldId="4247"/>
        </pc:sldMkLst>
      </pc:sldChg>
      <pc:sldChg chg="modNotes">
        <pc:chgData name="Albert-Jan Schot" userId="88e85b64-e687-4e0b-bbf4-f42f5f8e674e" providerId="ADAL" clId="{D1DA876D-2CE5-4815-A4FB-3F12F394C9F1}" dt="2019-10-22T09:30:43.527" v="7" actId="368"/>
        <pc:sldMkLst>
          <pc:docMk/>
          <pc:sldMk cId="1046840641" sldId="4253"/>
        </pc:sldMkLst>
      </pc:sldChg>
      <pc:sldChg chg="modNotes">
        <pc:chgData name="Albert-Jan Schot" userId="88e85b64-e687-4e0b-bbf4-f42f5f8e674e" providerId="ADAL" clId="{D1DA876D-2CE5-4815-A4FB-3F12F394C9F1}" dt="2019-10-22T09:30:43.541" v="9" actId="368"/>
        <pc:sldMkLst>
          <pc:docMk/>
          <pc:sldMk cId="440644657" sldId="4256"/>
        </pc:sldMkLst>
      </pc:sldChg>
      <pc:sldChg chg="modNotes">
        <pc:chgData name="Albert-Jan Schot" userId="88e85b64-e687-4e0b-bbf4-f42f5f8e674e" providerId="ADAL" clId="{D1DA876D-2CE5-4815-A4FB-3F12F394C9F1}" dt="2019-10-22T09:30:43.557" v="11" actId="368"/>
        <pc:sldMkLst>
          <pc:docMk/>
          <pc:sldMk cId="2167275135" sldId="4259"/>
        </pc:sldMkLst>
      </pc:sldChg>
      <pc:sldChg chg="modNotes">
        <pc:chgData name="Albert-Jan Schot" userId="88e85b64-e687-4e0b-bbf4-f42f5f8e674e" providerId="ADAL" clId="{D1DA876D-2CE5-4815-A4FB-3F12F394C9F1}" dt="2019-10-22T09:30:43.494" v="3" actId="368"/>
        <pc:sldMkLst>
          <pc:docMk/>
          <pc:sldMk cId="3351423423" sldId="426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3E9A97-6EDB-44DB-BBC5-5F71554CFBD3}" type="doc">
      <dgm:prSet loTypeId="urn:microsoft.com/office/officeart/2005/8/layout/chart3" loCatId="relationship" qsTypeId="urn:microsoft.com/office/officeart/2005/8/quickstyle/simple1" qsCatId="simple" csTypeId="urn:microsoft.com/office/officeart/2005/8/colors/colorful2" csCatId="colorful" phldr="1"/>
      <dgm:spPr/>
    </dgm:pt>
    <dgm:pt modelId="{9C3EA75F-8CD7-41CE-89F6-623AEC711443}">
      <dgm:prSet phldrT="[Text]"/>
      <dgm:spPr>
        <a:solidFill>
          <a:schemeClr val="accent1"/>
        </a:solidFill>
      </dgm:spPr>
      <dgm:t>
        <a:bodyPr/>
        <a:lstStyle/>
        <a:p>
          <a:r>
            <a:rPr lang="en-US"/>
            <a:t>Apps &amp; Solutions</a:t>
          </a:r>
        </a:p>
      </dgm:t>
    </dgm:pt>
    <dgm:pt modelId="{779E4828-E8A1-4203-9511-9F6236814582}" type="parTrans" cxnId="{28F24510-4E43-491C-B249-CCFF4DDD1CD1}">
      <dgm:prSet/>
      <dgm:spPr/>
      <dgm:t>
        <a:bodyPr/>
        <a:lstStyle/>
        <a:p>
          <a:endParaRPr lang="en-US"/>
        </a:p>
      </dgm:t>
    </dgm:pt>
    <dgm:pt modelId="{D47B9D56-7A48-4A4D-94B6-5DC32562774A}" type="sibTrans" cxnId="{28F24510-4E43-491C-B249-CCFF4DDD1CD1}">
      <dgm:prSet/>
      <dgm:spPr/>
      <dgm:t>
        <a:bodyPr/>
        <a:lstStyle/>
        <a:p>
          <a:endParaRPr lang="en-US"/>
        </a:p>
      </dgm:t>
    </dgm:pt>
    <dgm:pt modelId="{7E57A030-670E-4E5C-9006-86ED9DA9681A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/>
            <a:t>Branding &amp; Other Site Settings</a:t>
          </a:r>
        </a:p>
      </dgm:t>
    </dgm:pt>
    <dgm:pt modelId="{318310A9-6355-452B-B893-7FABF9FADC8F}" type="parTrans" cxnId="{99A8EAA7-2670-4F39-B2C2-1637A006117E}">
      <dgm:prSet/>
      <dgm:spPr/>
      <dgm:t>
        <a:bodyPr/>
        <a:lstStyle/>
        <a:p>
          <a:endParaRPr lang="en-US"/>
        </a:p>
      </dgm:t>
    </dgm:pt>
    <dgm:pt modelId="{0059B29B-F384-4D89-87F7-ECAFA80A8452}" type="sibTrans" cxnId="{99A8EAA7-2670-4F39-B2C2-1637A006117E}">
      <dgm:prSet/>
      <dgm:spPr/>
      <dgm:t>
        <a:bodyPr/>
        <a:lstStyle/>
        <a:p>
          <a:endParaRPr lang="en-US"/>
        </a:p>
      </dgm:t>
    </dgm:pt>
    <dgm:pt modelId="{76988579-DAE6-4D60-A8CC-F8105EA951E6}">
      <dgm:prSet phldrT="[Text]"/>
      <dgm:spPr>
        <a:solidFill>
          <a:schemeClr val="accent2"/>
        </a:solidFill>
      </dgm:spPr>
      <dgm:t>
        <a:bodyPr/>
        <a:lstStyle/>
        <a:p>
          <a:r>
            <a:rPr lang="en-US"/>
            <a:t>SharePoint Components</a:t>
          </a:r>
        </a:p>
      </dgm:t>
    </dgm:pt>
    <dgm:pt modelId="{1B2A1258-4BC9-4D69-8750-AD6819F262EE}" type="parTrans" cxnId="{A65A4CF9-B575-4191-9A36-93821915BF9A}">
      <dgm:prSet/>
      <dgm:spPr/>
      <dgm:t>
        <a:bodyPr/>
        <a:lstStyle/>
        <a:p>
          <a:endParaRPr lang="en-US"/>
        </a:p>
      </dgm:t>
    </dgm:pt>
    <dgm:pt modelId="{FCFB35D1-211C-46C4-9EE3-3F31BD3F5914}" type="sibTrans" cxnId="{A65A4CF9-B575-4191-9A36-93821915BF9A}">
      <dgm:prSet/>
      <dgm:spPr/>
      <dgm:t>
        <a:bodyPr/>
        <a:lstStyle/>
        <a:p>
          <a:endParaRPr lang="en-US"/>
        </a:p>
      </dgm:t>
    </dgm:pt>
    <dgm:pt modelId="{DA8B398B-84C4-48A9-A092-D0165F388773}" type="pres">
      <dgm:prSet presAssocID="{B53E9A97-6EDB-44DB-BBC5-5F71554CFBD3}" presName="compositeShape" presStyleCnt="0">
        <dgm:presLayoutVars>
          <dgm:chMax val="7"/>
          <dgm:dir/>
          <dgm:resizeHandles val="exact"/>
        </dgm:presLayoutVars>
      </dgm:prSet>
      <dgm:spPr/>
    </dgm:pt>
    <dgm:pt modelId="{7A8D6C9B-1DD8-4D89-8EEE-DC22190A71CF}" type="pres">
      <dgm:prSet presAssocID="{B53E9A97-6EDB-44DB-BBC5-5F71554CFBD3}" presName="wedge1" presStyleLbl="node1" presStyleIdx="0" presStyleCnt="3"/>
      <dgm:spPr/>
    </dgm:pt>
    <dgm:pt modelId="{B1A5D930-F6E3-4478-8313-7C8D6512BB4E}" type="pres">
      <dgm:prSet presAssocID="{B53E9A97-6EDB-44DB-BBC5-5F71554CFBD3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4744D87-EB2A-405D-A4DB-8431F636AC0C}" type="pres">
      <dgm:prSet presAssocID="{B53E9A97-6EDB-44DB-BBC5-5F71554CFBD3}" presName="wedge2" presStyleLbl="node1" presStyleIdx="1" presStyleCnt="3"/>
      <dgm:spPr/>
    </dgm:pt>
    <dgm:pt modelId="{A9E1FFF5-345F-4AC0-9D5A-4E2D0F12E1C0}" type="pres">
      <dgm:prSet presAssocID="{B53E9A97-6EDB-44DB-BBC5-5F71554CFBD3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271FA1B-4A46-4784-BB8F-105AF3768686}" type="pres">
      <dgm:prSet presAssocID="{B53E9A97-6EDB-44DB-BBC5-5F71554CFBD3}" presName="wedge3" presStyleLbl="node1" presStyleIdx="2" presStyleCnt="3"/>
      <dgm:spPr/>
    </dgm:pt>
    <dgm:pt modelId="{03534488-40AF-42E2-BD41-F48CB7E64E78}" type="pres">
      <dgm:prSet presAssocID="{B53E9A97-6EDB-44DB-BBC5-5F71554CFBD3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8F24510-4E43-491C-B249-CCFF4DDD1CD1}" srcId="{B53E9A97-6EDB-44DB-BBC5-5F71554CFBD3}" destId="{9C3EA75F-8CD7-41CE-89F6-623AEC711443}" srcOrd="1" destOrd="0" parTransId="{779E4828-E8A1-4203-9511-9F6236814582}" sibTransId="{D47B9D56-7A48-4A4D-94B6-5DC32562774A}"/>
    <dgm:cxn modelId="{82CAF026-3E22-4819-B54D-32D8B95A0745}" type="presOf" srcId="{7E57A030-670E-4E5C-9006-86ED9DA9681A}" destId="{B1A5D930-F6E3-4478-8313-7C8D6512BB4E}" srcOrd="1" destOrd="0" presId="urn:microsoft.com/office/officeart/2005/8/layout/chart3"/>
    <dgm:cxn modelId="{5EFC3136-1D94-49F1-A3C9-99DBA33E0BC8}" type="presOf" srcId="{76988579-DAE6-4D60-A8CC-F8105EA951E6}" destId="{03534488-40AF-42E2-BD41-F48CB7E64E78}" srcOrd="1" destOrd="0" presId="urn:microsoft.com/office/officeart/2005/8/layout/chart3"/>
    <dgm:cxn modelId="{D6CECA4E-7BDC-478B-B10D-6EE64A1F9A14}" type="presOf" srcId="{76988579-DAE6-4D60-A8CC-F8105EA951E6}" destId="{B271FA1B-4A46-4784-BB8F-105AF3768686}" srcOrd="0" destOrd="0" presId="urn:microsoft.com/office/officeart/2005/8/layout/chart3"/>
    <dgm:cxn modelId="{FE4FC16F-FEBD-49B5-8AAA-DD2BBB25A9E1}" type="presOf" srcId="{B53E9A97-6EDB-44DB-BBC5-5F71554CFBD3}" destId="{DA8B398B-84C4-48A9-A092-D0165F388773}" srcOrd="0" destOrd="0" presId="urn:microsoft.com/office/officeart/2005/8/layout/chart3"/>
    <dgm:cxn modelId="{F3385256-16DC-45ED-8087-32110C11D65E}" type="presOf" srcId="{9C3EA75F-8CD7-41CE-89F6-623AEC711443}" destId="{94744D87-EB2A-405D-A4DB-8431F636AC0C}" srcOrd="0" destOrd="0" presId="urn:microsoft.com/office/officeart/2005/8/layout/chart3"/>
    <dgm:cxn modelId="{99A8EAA7-2670-4F39-B2C2-1637A006117E}" srcId="{B53E9A97-6EDB-44DB-BBC5-5F71554CFBD3}" destId="{7E57A030-670E-4E5C-9006-86ED9DA9681A}" srcOrd="0" destOrd="0" parTransId="{318310A9-6355-452B-B893-7FABF9FADC8F}" sibTransId="{0059B29B-F384-4D89-87F7-ECAFA80A8452}"/>
    <dgm:cxn modelId="{D0D5DED1-C956-416D-B7CC-B67CE9D6EB58}" type="presOf" srcId="{9C3EA75F-8CD7-41CE-89F6-623AEC711443}" destId="{A9E1FFF5-345F-4AC0-9D5A-4E2D0F12E1C0}" srcOrd="1" destOrd="0" presId="urn:microsoft.com/office/officeart/2005/8/layout/chart3"/>
    <dgm:cxn modelId="{5725FBD1-4FE2-4090-8FF6-06A750685DDB}" type="presOf" srcId="{7E57A030-670E-4E5C-9006-86ED9DA9681A}" destId="{7A8D6C9B-1DD8-4D89-8EEE-DC22190A71CF}" srcOrd="0" destOrd="0" presId="urn:microsoft.com/office/officeart/2005/8/layout/chart3"/>
    <dgm:cxn modelId="{A65A4CF9-B575-4191-9A36-93821915BF9A}" srcId="{B53E9A97-6EDB-44DB-BBC5-5F71554CFBD3}" destId="{76988579-DAE6-4D60-A8CC-F8105EA951E6}" srcOrd="2" destOrd="0" parTransId="{1B2A1258-4BC9-4D69-8750-AD6819F262EE}" sibTransId="{FCFB35D1-211C-46C4-9EE3-3F31BD3F5914}"/>
    <dgm:cxn modelId="{1A0A28BF-B212-4138-A20C-36B0E57B3FAD}" type="presParOf" srcId="{DA8B398B-84C4-48A9-A092-D0165F388773}" destId="{7A8D6C9B-1DD8-4D89-8EEE-DC22190A71CF}" srcOrd="0" destOrd="0" presId="urn:microsoft.com/office/officeart/2005/8/layout/chart3"/>
    <dgm:cxn modelId="{59E2762B-5A7B-4863-BAD7-94913DF0507A}" type="presParOf" srcId="{DA8B398B-84C4-48A9-A092-D0165F388773}" destId="{B1A5D930-F6E3-4478-8313-7C8D6512BB4E}" srcOrd="1" destOrd="0" presId="urn:microsoft.com/office/officeart/2005/8/layout/chart3"/>
    <dgm:cxn modelId="{B047F93B-1E95-4481-A482-EB5F1D8869CF}" type="presParOf" srcId="{DA8B398B-84C4-48A9-A092-D0165F388773}" destId="{94744D87-EB2A-405D-A4DB-8431F636AC0C}" srcOrd="2" destOrd="0" presId="urn:microsoft.com/office/officeart/2005/8/layout/chart3"/>
    <dgm:cxn modelId="{9D56E839-D42C-4355-B1DA-F51D752AD958}" type="presParOf" srcId="{DA8B398B-84C4-48A9-A092-D0165F388773}" destId="{A9E1FFF5-345F-4AC0-9D5A-4E2D0F12E1C0}" srcOrd="3" destOrd="0" presId="urn:microsoft.com/office/officeart/2005/8/layout/chart3"/>
    <dgm:cxn modelId="{78131AA4-D4C7-46C8-873A-1D7B7BE795E7}" type="presParOf" srcId="{DA8B398B-84C4-48A9-A092-D0165F388773}" destId="{B271FA1B-4A46-4784-BB8F-105AF3768686}" srcOrd="4" destOrd="0" presId="urn:microsoft.com/office/officeart/2005/8/layout/chart3"/>
    <dgm:cxn modelId="{1537CA70-AA6D-484C-AAB7-6450FDA004A3}" type="presParOf" srcId="{DA8B398B-84C4-48A9-A092-D0165F388773}" destId="{03534488-40AF-42E2-BD41-F48CB7E64E78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8D6C9B-1DD8-4D89-8EEE-DC22190A71CF}">
      <dsp:nvSpPr>
        <dsp:cNvPr id="0" name=""/>
        <dsp:cNvSpPr/>
      </dsp:nvSpPr>
      <dsp:spPr>
        <a:xfrm>
          <a:off x="1905474" y="365760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Branding &amp; Other Site Settings</a:t>
          </a:r>
        </a:p>
      </dsp:txBody>
      <dsp:txXfrm>
        <a:off x="4380179" y="1205653"/>
        <a:ext cx="1544320" cy="1517226"/>
      </dsp:txXfrm>
    </dsp:sp>
    <dsp:sp modelId="{94744D87-EB2A-405D-A4DB-8431F636AC0C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Apps &amp; Solutions</a:t>
          </a:r>
        </a:p>
      </dsp:txBody>
      <dsp:txXfrm>
        <a:off x="2917139" y="3373120"/>
        <a:ext cx="2059093" cy="1408853"/>
      </dsp:txXfrm>
    </dsp:sp>
    <dsp:sp modelId="{B271FA1B-4A46-4784-BB8F-105AF3768686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SharePoint Components</a:t>
          </a:r>
        </a:p>
      </dsp:txBody>
      <dsp:txXfrm>
        <a:off x="2158525" y="1395306"/>
        <a:ext cx="1544320" cy="1517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C5AF7B1-3B48-41FD-B932-71AC027882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D87570-2C17-45B2-A1E0-6F1FA6FE6D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66255-9A2D-4645-BEC9-0B4527CAEA8C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0B6AD2-5F89-4D43-B724-87C5C46EA0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6A4BC-0728-4227-B690-63849B9D7B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6C8E1-15BA-439A-8362-806A46A79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72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3F42B-4159-49CA-93A5-C5CC2599D11D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C663C-C242-4B55-B1F7-820DC1B9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30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10/22/2019 11:30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55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10/22/2019 11:30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46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10/22/2019 11:30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89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10/22/2019 11:30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26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10/22/2019 11:30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042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10/22/2019 11:30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53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10/22/2019 11:30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604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E29A-03C1-4F50-B3DB-F6797804D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5B9E1-99B9-411A-A37A-D3FE638EF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93B16-8154-4F43-9180-E0F5B78CF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386A1-8658-4924-A34D-3DD7220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F56DD-89A6-48AE-9426-741DEE187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72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C311-24C9-41C1-AD88-8865A59E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A4B7B-518B-4AB4-8E7F-6821EA3AC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7F3D0-8F28-4E0F-9DB0-A9D3AE2EC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0B725-BCDE-45AC-8C88-33EDBD9C8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91BBB-778A-46C2-A022-18C63439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4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EA9378-B79F-411D-8DDD-BA8C2D03DE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81E9D3-8CD5-46D7-90D1-9395C285C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38506-CDBC-4D47-B6B8-A165BC576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D8D2D-F794-460A-9D68-3EEC84875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86D1F-70C4-4821-B233-492255A9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65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6C7416-69A5-4353-8F38-7160E7A845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25982" y="563581"/>
            <a:ext cx="4537432" cy="117185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C4561DF-63B4-42CA-B729-BB94E7940DDF}"/>
              </a:ext>
            </a:extLst>
          </p:cNvPr>
          <p:cNvGrpSpPr/>
          <p:nvPr userDrawn="1"/>
        </p:nvGrpSpPr>
        <p:grpSpPr>
          <a:xfrm>
            <a:off x="3373289" y="1816083"/>
            <a:ext cx="6168887" cy="2870525"/>
            <a:chOff x="3549539" y="1765722"/>
            <a:chExt cx="6168887" cy="28705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AF4FC78-CC0D-4F0C-834B-5B300521F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585983" y="1765722"/>
              <a:ext cx="6096000" cy="77902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CCF2170-0C27-40A8-BFEC-ED3A4C4047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549539" y="2610189"/>
              <a:ext cx="6168887" cy="5567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D6B5AA-39F6-4011-8571-9AFB21CB0A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3549539" y="3232673"/>
              <a:ext cx="6168887" cy="57451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62E583-988D-48C6-80DD-58A4FF32EE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592609" y="3775392"/>
              <a:ext cx="6021843" cy="86085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C159A51-FD46-4E27-918B-A7B8EE98A12D}"/>
              </a:ext>
            </a:extLst>
          </p:cNvPr>
          <p:cNvSpPr txBox="1"/>
          <p:nvPr userDrawn="1"/>
        </p:nvSpPr>
        <p:spPr>
          <a:xfrm>
            <a:off x="484870" y="1251449"/>
            <a:ext cx="10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Platinum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F3C94B-767C-4836-A942-67AFAE50935A}"/>
              </a:ext>
            </a:extLst>
          </p:cNvPr>
          <p:cNvSpPr txBox="1"/>
          <p:nvPr userDrawn="1"/>
        </p:nvSpPr>
        <p:spPr>
          <a:xfrm>
            <a:off x="682584" y="3120191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Gold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DB1284-F3C7-412A-A575-89613D7B43D0}"/>
              </a:ext>
            </a:extLst>
          </p:cNvPr>
          <p:cNvSpPr txBox="1"/>
          <p:nvPr userDrawn="1"/>
        </p:nvSpPr>
        <p:spPr>
          <a:xfrm>
            <a:off x="649242" y="5000183"/>
            <a:ext cx="69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Silver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733141-BEFD-44FB-AF5D-AEA9B239C7F9}"/>
              </a:ext>
            </a:extLst>
          </p:cNvPr>
          <p:cNvSpPr txBox="1"/>
          <p:nvPr userDrawn="1"/>
        </p:nvSpPr>
        <p:spPr>
          <a:xfrm>
            <a:off x="357977" y="606612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Community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C70A0D-F94C-40A6-8BF1-E5A469F90A39}"/>
              </a:ext>
            </a:extLst>
          </p:cNvPr>
          <p:cNvCxnSpPr/>
          <p:nvPr userDrawn="1"/>
        </p:nvCxnSpPr>
        <p:spPr>
          <a:xfrm>
            <a:off x="0" y="1768317"/>
            <a:ext cx="1219200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40611E3-2066-4786-838C-8C8D8B0C4EC7}"/>
              </a:ext>
            </a:extLst>
          </p:cNvPr>
          <p:cNvCxnSpPr/>
          <p:nvPr userDrawn="1"/>
        </p:nvCxnSpPr>
        <p:spPr>
          <a:xfrm>
            <a:off x="0" y="4771408"/>
            <a:ext cx="1219200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5F486C-BFF5-479E-B54A-51358513AF95}"/>
              </a:ext>
            </a:extLst>
          </p:cNvPr>
          <p:cNvCxnSpPr/>
          <p:nvPr userDrawn="1"/>
        </p:nvCxnSpPr>
        <p:spPr>
          <a:xfrm>
            <a:off x="0" y="5803214"/>
            <a:ext cx="1219200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1311409-5C59-40EE-B316-7493A917D02D}"/>
              </a:ext>
            </a:extLst>
          </p:cNvPr>
          <p:cNvGrpSpPr/>
          <p:nvPr userDrawn="1"/>
        </p:nvGrpSpPr>
        <p:grpSpPr>
          <a:xfrm>
            <a:off x="4842472" y="5888981"/>
            <a:ext cx="3446510" cy="804863"/>
            <a:chOff x="4908733" y="5888981"/>
            <a:chExt cx="3446510" cy="804863"/>
          </a:xfrm>
        </p:grpSpPr>
        <p:pic>
          <p:nvPicPr>
            <p:cNvPr id="36" name="Picture 4" descr="data:image/png;base64,iVBORw0KGgoAAAANSUhEUgAAAUgAAACaCAMAAAD8SyGRAAAA/1BMVEX////ziwDzhgDziQAAJ3AAGWsAKXHzhwAAI2/ygwAAFWoAHGwADmgAAGUAK3IAGmt3d3oAIG4AEmmcp8D19/qptMr969U9V4z5ypwAJXAAMHfc4Oj2qmJ/jKz1oT52gaPw8vZnd571pVctSoUfQH8TOXr0mjIACmfL0t/j6O/+9e35xp7V2+b2rl/2r270mDpXa5j98N373siuuc30lBz1oUgAAF6UoLv//Pa+xtZbbppJX5A3VIv5y5v72bWWobv72bj4voUrRoGnp6nxdwDQ0NH3uHmOjpHd3d6Kk7AAAFZvg6r4vYH4wY/1pE/0lRaGhom0tLZmZmnFxcb61Lb6O1M3AAAcYklEQVR4nO1de2OaSNdHBeQ6FMQYcE2wapDUZE1IYlCbi9vNro9Nuu8+/f6f5Z0bMCAmts2u5qm/PxIchmH4cWbOOXM5cNwOO+ywww477PDGcbbpCvxv4PojPfBs/HdzNXnbuH6iB3/+if4G/Q3W5U3jaI/8937D/yYbrMqbxv2v9OCP39HfcLrBurxlnMu0h/z9b9yy2+4ma/OGcSSfk4M/CJENLWLO7pVLDConG6jgG8GNXCZdpPf3u/+i/1OJbdt7coVB+f0mqvg28KVCifz93bs/0P+xYyzS03tyqfTrUYKHjdTxLQASRZv2/717986D/2sCEFrM+crRZmr2xnBaLZWJsvkNEonsH9sFwOjG/eSOyDVxVClVf8FHiEisbiIdAFHrejh1R+R6OIZKuVI5Roeoab97h3zE0JQA0Oo4w47I9XAOdUmpvI8Of8dEYn3THFuW3sQZdkSuh31kJla+oENo/ryj3ST0t6OAZPgeIvduvp4nP86/3j9+uDsuyHZ28+Hx614+9RilnucSr8/37x+/Lg9RXd8VFbEJfMT2NhHJP94xTMYoJPLp0yem9sef5EuaLn865s4O5HJZJg99fF+CP+BP+Sm94PHTJ3i/80sZnZIvbtiSz05JaukxTbu+OZJJKZcJlRfypzPumGa+yPO+ARAiK6VrDrmIhMm/fmcyFBJ5UpVZIuUKtdN/qcrHZxXEGyHyvFSuoB9yuVKV7+P8+2X44u5leqIiM97STbVaLeNk+eg6rsEXuRoXUolve1Apn9E7oSIyL2MjIESWqngg7S9C5Lu///qvF2f4ZiK/yEcfzu+w7NzIlfLF4/nx8dnNpZwSBom82Zfly7vj4+O7o3IpdZf24QWXd2fHe/elSvUoSSxf3J+fHZ/tX1TIG+cQkdW7Urn0uHd8dndRrcgbH5i+oa40fqfeuxSxVH4jkdV7yhd84DMojqexXMHOWN6PD6unlXikhHuAHsFdcq84z/FFRaate1++v04T6fmDSulIfk/Sr48q1Y2PASAPEDfuKmLmT4ZJO87wTUSWmNwH1fJpmguKZ5WoHMgp2xhPq/E1F5Xyfpx6Vq2UydF+2gPelOOskMjqQZJXphbcBnEMWwth8gK93pRJMhJEmH66jEFf/DNExtLFcXcyKTPGU7VMZAwSSX0AjGuZevuQ6ss0+bSaFpVkrVYqpEhEZNqcjyryxvXNJSWyVMW9u/0H1Th/e+Q8JLJSjVH+QhJXE1mpJMkn1VS+SEmVC3yAWjnbp51Shp+qLB13cnV5hOSiQuk7yLTmx3L5cSnvv4zHZLyxeoBf9u9/ISr//oOeRxJ5kYA2rGf6yLQxL7W3I6oT9sus5GHKkICixsGkwlIPuDwuq3SoCmptRlPfFJH+L+NMTkZtq9Ti+PM3xpjEfeR1ApK4mshUCJc7V6jT8cNDZfOZTT8mOc9l5i1w6EVkegbu+Pzrw0UlJZKpQf7SjSBp25DJ0t3S6W81f5LGCeUsp0rvq+UP6D80fz6y6cfEjoWCenHEoFK5iCX67OPDETQZy9VKKSWS6R32toHI81QkoTJ9yGu/byUyebyv5Xxz+0h7MmyQM7gmREKTNu2NIWBLJ5XZOymXiXsEq7q9RHLvq8ykTFV+2Ms0qG82yOPUZSL3nyfyEUrkr1ngwj5Cx6Z88XT/9e4MKbDtJfK4WillqLxgxfJHiMw9HNStcdPOEAkrgNT5x1yLp4BWlPw5frlP20wk1HmlDCrlUlrJVUQyhspZIZHnclY3Qx+mWqbKJssYvAXyUG9yOojiC6ufD7aaSO5zjslS9SI5V0jkQ4bI80Iiz2KzMcFThcgx1Nr3bPo+6QQonzlkU1mtvYVEcqd5JlMPrpDIx0zjhOq2gEgOSnbG3TiOhxxg/gxjT8SHgcq7nOmeMb6ytjbsBLabSDRykBXJRGQKibzJmDbQUCki8nO5mpkF3487zZxnA0WXEPyUc4UwPrDvDF655URC1ZjVOInCLSQyeXYEaD8VEnlWLrHe8nUllibkazMUQ01M7nbDlgqBi2KV//XFNtuRFHtHLJXPOSgI8DnixzuGdnwhkVAkyZgSxvVBzBcZ/UlE/lGulOlF0JO+TJl8fE/vX4rLfNpuOzLGfrUcUxkPeHFkqOGcATlxJ5fkz/jw/EL+XC0mkruARvU+YebuolqNPT7UR1bLJzjnGRqOvEnvVb24w4doeoGMEEF2jzBne0/y01bbkQmO70tlbFOyo4Vo9EdO8YmeOZFL1erTw+lFWT65LtTaqMCjcqVcOXp4OPkCDxKHD42Q38vV6sHDyRG8oZwqE9i4K+UvJw8nkCfoGuA0aBNAKk+Rj3hx/TaIRHLwviSX5RIzsLInl1kkFJ/KVejQwYRTNPlFtfB7NPnF4gH5x3gATn5IGi02yB9l4gjKGf8eynecP5kUu4OvF9/p4Bg2buoJHMlyhkh5u4jk0ATnTWZ68/hDFsnJ8wfY6L6cQgvnen//jqR9/fAhZ8Cc3R9VoJQf7DOPTTybvdMSPpG74O6XL/CCiwfGcrreP4D98BO6x82HD+RNJQdxJb9+7wNvBZbNvnVyJS7i9YrrC5LXu9NPhryvvcN3YkfkK2FH5CthR+TzCPr9YK2MOyKfx61+VVsr4z9D5HovcQvRnE8F3Zdm49GAJNRUo77WlWsS2W/NKcKB91Jme6r33iSV3lhQeZHnedFR6ZLU9YmU5XWIrOsmgSpobst+PnOoAWG+1t23C33DFAWl15h0JEsyv5HIm8vLuzWy1QXACxCGKgFRVaNnM0c60F7sWLy1qvdvommKUq8eeLBJeVH7WyVyTdQFfhjWIUaHoiICPXw2d1sfPi+03mi2Xhf+b6LjSMwW2qaH/70+kWay3Sd0eWD8WB9Y061Xrd5rIFIAv5z6TxLJBa5oLp7JvE5xwtYR2TLNgo79HyWSCwXg/2Bx20fk0Cmq0z9LpOcCbfBjxW0fkRNHKOj5nyfSXqOH8zLqIksk1+AVVnEjTfdScZlf20hkW1rdtO362NWVXqvJnPHq7Z7u6+44YcIbjaAK9eZTNybLrs18XTfSLHkih+nbGxx2YXF+r8UE3xjN5+Q11FuH8J0NWj1d9zu3JC2Yj0Zjhx/OWxA/8uSvjJGxUtn0e5qgmg5vMjLbAoIpSabES1r8FE1L6XBNV5Ack6j/qCc4kmk6kjbxaJ4ckROHSqQ9tmA+FZZnWu1EhruCQC48tPQBN9JUaMk7vNLFDaF/paoOAI4Kobxg2v+bCFRgtpdSIZFhHwpje9QaOg7QY3FZaKIBJov5omsAjUpyIDkNG6jCrOE20O+RLgpdeOFE5SWXPmmOyA5v4RIHjgmETns0X3QU0RSbyWnewweHktVcaEJvPIelAQeg0vo6fLkAuAhgi4jk5hYQxvkK1VSp5WqkgQUdXozjELQsp+bho5ECLNJVQiInLX8CtYeHxKzuA2WELxx0HHNIrssSGcBXg3J4Du+ItP1HPcfp0WowREotS6jh5MgCKirDbgbBrareegivxMHrYCgAE+QUTk0FYmLzBhawqEi2U8rHjkpEMpDEjtqIkwMFJIrEhtqZHGeJHKkO7gQmktPx4kR7xqu0aTBEwiYclxZCizcR8O1TNhAtHYhaIxNpCRIpjZNfh4mtyRgtfUHs4IMAuc+JPmqbRqq8IsUhpWSIHEiEXyRjXlpg0wAWKYYlUkh9wSlvUVK3lEgucmEHpIwZowYSqaW6um85w6WLPFcU8AEkMj0dGKKb9hN2T9TwQcZFdABp8VB3Zzxm+L5IJpZIKT0/N9Vbjha3nURydstwgMQ8Vk3lGQc8UPnu8kVdUSB9KBSbpGeoZbXK2CGdQl2QDgOIZn/etYCEO0NPER2PLXBgABKmiCGSLS1SJNr2t5ZI2K6GPgBa0gPW1Kwnwi8HYrJnooJlGBJpJcI8dhS2j5hT0wkNo5mqqSqWKvJaw0NpUV7ObVdU8BmGSNZbGAhOoru2lkikNk1g0uAXkEiVaXV2j2dsTW8QjtodTQcgIVJLTrqAr4Up2o6By4FEAhGCd1SrQ7mpGWbOoJ6K5C2w5g/zWgaqQ3XaVhOJjGMg0ZpmXUS7mxIZDSVNMKCFbIgJkWIqr1CuVSGFA9QRSoZE9qYdiPE8YWZuGrlBxSG10xkiWZ+8ab4NIiF9GjQBydEKIptdRTIVAcwmrbCbNG2+k2SFRCoaCx3r8JxBjnFo5r38trREpMUS+UYkkkPPBkR8sIJIaHurvVbUxAR2+JhIJ7EiIZFuf5ABzlNEZMvMs9Felsg3SqRn0vGtFUQ2HDUdkZ0VESmIwCsouIhI6J6MsikTZ7mPfJtEovEt3NyKiRzoPBOzrgcKiJzxAjtWFKOISGgS5Zz8uLP4HyAyHt8qJrJmMLocOswFREKDpegRi4hs+uIskwDVPxH8/wEiOyLxwoqJhL1aOsQIXd8CIkOlwAkqJhIKYCa6JbKHDkktXibydQfwXx2BAHwPHawkMtWzU76ISA9a5wWzCIVEzg0+I5I90SeXrkFk7CxuDew2O20wcSQiT8VE1g0nGckYWaCISO5QFbvMoFyN9JiFRHpAZGIycm3TXB79KSYyVPLd6+bRVUcxld7YAAqpeDGRTR0YsVvidzpiEZFQJCXiAkIMxlfPEMnV9TS6pb0QgEmve5HIpi72tmlMF2HGq2a3XQ/r84kpiTqlb4X5M1SB0I4Gg3pHsAaNQiK5yAeOdBg1B/36RJD054jkWhZQ3XnUbPbnvMlrsdPzIpFcl5cm0SDsbBGbDd8BvGQIguk4Si/u/GsGqxahr+3gA68jiJKgaYIKraSOQ4k0nUyQ7shRRRO6N5YhGRYdm1xBJBRsU1RRXpVXuonz2HHosNChqRUTGfmio1iKsEVE2tFYFBRFMBRlWkvqVdP8zKCFatKjlgPzKtYQClpH9TGRTcHIRjv3WkBRDEER3KTXqPtK8YzfoC3geytdRnt0zJhIRWeJtNKB+BDWWVG2SSIRgn5Uq0fByxkRBtEaWftRPYyKLPNl2P16LeyvlzdzWbTmDXbYYYcddtjhJ4Mdzuce/D+otZ5ftrwDCy8azeehlyYMXF+/ggbzXNf1Dtd+YQ04QhCNbvtMCXY0H4XEXmlSsEbU2c3+TWH8zS1blvJN8Nq8Bq1dy0nXhwG1UR8NuNA3W/U5d6W+9L0heyxAynU3GQIPXd2HCch58Xx0pOtX6bjD9aX85UguClMcmi9sgdhiRJapuI3hxFVUQE3eSCPzhFMyNzbvvvRwgT5bjOYNQacu4lxXGqPawkXXBRKYdTqzziz1dX49QtL4KO8tFTSRzPFS4tvAwHLMugcPvJrq0HVzc4tIj2at+S22gIhi2ySjD5FORkNs9GsgzHKe3R5l8GIpAqenu6K1ZX7guug6fOx6DSw6QtiyiPTo37j0OzB9zHzXYjzpgdbIZbuRSVCBk6VPFY2sdkfZ7sHwVagrzPLuW4EsM0uJzLm3NrP8O1iWHLuHh8ZCv8Mk9vX8ZMQ5DQ5ytBQVpONHt8rb/ABcQ2Ue0+6hTYHDaU/sTaeT6ZQXO9PZgFs0iNYeDF1H7OEJWm/hSqCRV+aei1cFjTM74kI/P7p9XcVRbs6Xwj33LdcOrHheMmrFGHH24aGHE5uH6B17rUPbO+zg7rTe6M7aP7Rp4jXgKZn9BgtjAhumLgEJqmAdLaNAVtBEx8SMdEXrif4VlMSmaAld1dJzY2Whj1sxHp5N7Jiaf5i/6z7qJM/lpWjPh6hvnihUY42usLZXTR0SeXVFrKe+jrbsBIIe9HQfqkRv5vuKb+mb7g/6lsm23rrgQMEbtI02XjVhGeGgb3MTCxEZ+tYisO0+WnHvCsPA9mqWnp0WJMOJgW5w0dR1Z0QDjYRpe7jICu9Dee+hYJstXllaU3q0bjWEesOEb8fWfUqkZXB4bngo1SPI+FSY9e3gUPA3/InSUMkscI8UvEUrp2wwkZ6Z7gWeW2Q6cKQkqyoV3vGVsYcLsdzRlTFzLWuKym7plq5Zlshyfn3x6WjZHg8tNDDvqRlSBqoUFBApkunPW41MvR0KRbPC/yLqQmYlZF/Bq+aLiKwpyeJTu0vXJAeK69G0K9231AZW1qHgWmPP9uoqHiaP6lEUtgzTT5k8Lz39UvBhgSGZGpuobKfaw612iUg6ldEjK0Vgsv49j/96yEukpaJ/RUSO08mDpuJEg36/P4hcK+4YAm/Qn0vY0gkFsvaeqxl6Urg9MeOl9dw9atW/UNW9l0TwDOiMTaSYaZ0OfaxRlogkr7KpC7CLgQg0f7Pj51GujyT9UxGRHSvp5voWsLAe0Bw9U/2mi/R1GCsw27JSKQzUeJ3FDfky0XvyxYHPSTTfmtDrI0TMugToY3m4qDyR5GekAAdHKnCAv1nF7VkZrd0WcKsqIDJpzhzuBKcUs6wc3Apd9KwCHZ/oWoyO6SrUKKpSbf0eB2hMA35OYTeLoPFO3PV6ElVnyxKJf4YC2ckEIWzYAsrZkWSzTZFETpXEOBz47go3Dgo48vMUSm+HJbJDC9hLYvU9wX7yMYmKPPDFxgRjyseL1IcaXVa4gshIUTmb4psf/XVRZ0VyJBCGioikwooQOKtcx8hCXUMv5s/UGP0r0tTzNE7lZekuFciWEftD0C8gllPdT5bD6HTpQKSwRDZ1a83J0H8eUynZfRTp9IOKRUSGVtp4Ur1qZ/5BvYskaK4Q7zokqougLpAtDMmQBcKJnH4ch9mF01KxLREo6QsDdAXD0GGJ5HrC1qyuChSJx08QtFSD9k1FRHIds+ehX3MbMk7G17w2leYJ+d9ScZcfqNiOafb8W7RsC5cROlas9dPY79eX5eQrI5GiJ8I18PGwEx3Fw2irWDhDDWSIHMX26WjDBjlEc6YoVrfj+oIfDwXmiBxiIgNX0CbztolMmrYluIv5RL+iREKvsj0fCwpdr1HXDXHc8XF5tuO7w4mk+UlffPPpI2bv+q56wr2PwxmPVWbLVBeJ/FwRG0SlLdAYEjQda5OrdlYiuYmgNUa1uXu1BePB9sjV0X6ESaIZFlfEPf7PFSaycYXbj7fANg9u1SM87C3Fvk69h09NYrEIRXieNtW2DjWx3mWc4Y+fSu8fPr8nX2Q7IEwGmaBi8yvFa17RoXX9ClunPjK5av0rneSOxbetaygPcao2jqAfRmuoPS+KknmZ3BISWAA7ZcPBnMlVS6tNjvdPTk4/kLGf6w936J8dsFoD/rK5IAW5eT304nxM7iAc1cKtUTk77LDDDt8BPA22w48i7Oq639i0E7dhBFDnrhs4thj2ROMdSZJ+Zs0atUW85lgR+HH4vRI1NoAzXIzdn5fIqONLIi+pKOARcL7Xd+hbwEF2vffTNu22JfKC02nPa/P2TBL87yTycGnD+88Fu6MCYZosUQvqne8kssFrP2+jhmiYwM9K0vc1TbsrrhoG/imAdri9yoCK7WY2K/5siDSgvc7AlO3yPzORHZ6J1PVD+LmJjDSx92yGZlQP+4UTN2inWOaEmw9rNeiH9YJBuyZj9ttoK1nBmLfXD8PMaF1aYpi5aYDusQU6ruE8Z7J4I1fFmw97LS9JhKY7fJRRDyYryW7RIXBdQII/qpSXehfmECx+kVzaRXEh+x1BsejCALvFK7iUpA5NUxxDviYSWqKtLjJvIViIeH+jAJKJicFEhfdQ1MmmF6l5OnBWv85INHjDQktUeFVNBr7bpj/wGpZqaYoqxvuXJ6rkQCKRg0gmqIOG5Riarxm86cZP2XMkLtId1VAdEjkSqI7g+5bJa/HsQ9OShlzdVwXLQkGa0uCJHDfXTB7eFKY7seS3fMe0fB+m+BtepBYJ/OrVnjVNVHu1vu0NoGCmJlJbUgZTwWxFg37NdQCZiF1MJhMokGiyuoGnxVzJdGtNr1lzJT4OOdcTQeCq7qg+wnZSaPHKJAy8fssQ40n3puC0I1+Z1mEjHivATOfi2xowuqM+2i2u0UAPY4UXWn0viBoG+F4v4pVQHKycINKBkix4bDExOyV+okw9fGx3+XRzPNtHzhwhDiQ0TJbd98TeIl2MOrBALOZNIPpkHqkpiA0nXhNdE9LYtbACycKFgFSrpTgd2pxuBdHcqKIbFsbYJuhlAlMs1Di+V1sCUqKeBwKgKyMyWnskSIks2aZIF2T0RNdNG8CMTxeRRwoNw9YUgGglPebYkejr6OtAycncQGFiOg2f7ev/eTT4ldsZbgVnwv5OYtBAIpkIiOmrYIj0LDFZBshE74NNO43AEGaCIzZovAZIJHPbgSCSSGTclBfyRCURphECn+9wm4M9E4ti0GBM+eza2FociaXNxp5jYhwyRMJEpsfwNJ40/57Ip/seJg67rKxukMC+kEhW8lyRxNvuK2I+0GWgZ6hr8Jtc0wKJXLW4J/DFrFUYqFQ62hIbm6cfR9tliWzwClvsjJc89L8nqgm/gcSzBuxAI/LZzH7tAQoiLqhlqnmBrBmZEEEtU9ngXkokkSuadihIuaX1Lo1cHMcwJBgocVNMibRdoLJXDukix56oMCsGpcwCfypfTSEjZ8MkOl1+/wo8lWlMNXWjoZdy31ZgsBxyD+bFD9XORCNtFhDZNIHbYNCjoQJ7TBDpmgq6bB4R4Iub2Z4ZvjR0L1tYDgeEgqgz188Yad8Ahs5Sk6FYDgI5pPGJ29lopAVEDhQAeAaAGps9kTRxhLkJxGyeHiWSXWxPiYSqJG/u2t38PTZK5NwsDB3HoRBH+T4njqa5BpEW4DPRT7UrSqSTyBUk0sxk8bHZXkxkU8taEBwe/cyHWN3klzIiBawYjG2Z+bh5cX+1jkQuPTdGhkjG6WSwgkifz29z5Lpgw9sbsvDBCmUH+8hcU+mIRIO+TGTTLApvniWytlQ+ubSQSM8HSyN00DzbgkGfBAtzhSEbKk5uPzUvSvhhXibSc0WlqEyWyMhyiuLyFRNpu+LSdNDQWaUnN4IB48JmEGjAyQjBIB7feJlIFO64yKpiiYRmqVOQpZjIou9ujdTiqGybwsIERuEOoAaf/+BCvJ70ZSLhQy7t7+SyRCJXpECiVhBZF5YazkAXC/uPTcGGVkSvOAwxoDEKMaBtSKNArkFk4AOJLZMmZ4jMc0O712IiPR4sbZPv5N70pqc5+j7gpYxs0AkENEKWVA51e9RzWINIFKqBCcvQpIxliORMkQnZzdVJO11BJIqzyqd3xS8p0oCQdiB2e+OL9ENLBFqDrin2mqMZMfrIJ1MpwyEvmrEBsg6RHgCOS68NDn1AjrJERj4QJlRu+xP9eSK5iSn6NHpjcEja9NgE2oiqt5qob5xIru8aIi+Yncl4MnUtlY+r1BccUZkuarXWVBHTkI7rEMlFOg+saas2ajVMU6VqJUsk1/KBow5Htflipkj+C0TaUwMIvfbtbQsqHqL1PNeESYvb2/nQFZyrTU/bQNjzniKJvOM46APSyiSJzTuxTMlES6sMidkIY2WCaOp00xJnmwLjEA9mluOga01DbXskzRWyX5erOYaDPjpnmop7mxSXIdJKBW2hSHidl6km2+3GlkmTlOkW8MihcFLtnoY/Yzi8ZWvUP+z4vm51RowVV5+3mF9ea067fHs+zwxzhGMTlThJr53Pcza4d9uwYB6pnawkhMWxSiVzr0HbRRtQuq20hv3DHkzSZ63Nt2sGXvGHNdf43OYq2Gtc6xUEcXkm83KBwc+7jHCHHXbY4Qfw/+ihXt8bn4/1AAAAAElFTkSuQmCC">
              <a:extLst>
                <a:ext uri="{FF2B5EF4-FFF2-40B4-BE49-F238E27FC236}">
                  <a16:creationId xmlns:a16="http://schemas.microsoft.com/office/drawing/2014/main" id="{E860E593-1E66-4108-8EBF-CB915EBE847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2114" y="5888981"/>
              <a:ext cx="1543129" cy="724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482FCAC-299F-478A-BDBE-7E56AD8759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08733" y="5888981"/>
              <a:ext cx="1533073" cy="804863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4CD96561-E3E2-44ED-BE43-D3D56E4859A7}"/>
              </a:ext>
            </a:extLst>
          </p:cNvPr>
          <p:cNvSpPr/>
          <p:nvPr userDrawn="1"/>
        </p:nvSpPr>
        <p:spPr>
          <a:xfrm>
            <a:off x="3828583" y="21749"/>
            <a:ext cx="45348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Thanks to our sponsors!</a:t>
            </a:r>
            <a:endParaRPr lang="en-US" sz="3600" dirty="0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41F7B5-93F1-42CC-AEA5-6096060A112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08733" y="4941435"/>
            <a:ext cx="3037093" cy="6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23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1071F-23FF-4715-A812-0FB6CBACB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1511183"/>
          </a:xfr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598E1B-ECAD-4FFD-8C58-D6AB9AB1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2695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full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D38BF17A-62F8-4F1F-8D9A-BA0F94256A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9BDF874-6569-4510-99DB-E8A5D2267C08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28721" y="6263662"/>
            <a:ext cx="1419662" cy="304828"/>
            <a:chOff x="457200" y="1643393"/>
            <a:chExt cx="4492753" cy="9645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34D76B-8B3C-4AFD-AEB8-D62383F5E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B29B8AD1-B833-4100-8F61-0683815C20F3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CF49477-ACB6-401A-932E-309F7C2B02A6}"/>
              </a:ext>
            </a:extLst>
          </p:cNvPr>
          <p:cNvSpPr/>
          <p:nvPr/>
        </p:nvSpPr>
        <p:spPr bwMode="auto">
          <a:xfrm>
            <a:off x="0" y="2"/>
            <a:ext cx="12192000" cy="3739566"/>
          </a:xfrm>
          <a:prstGeom prst="rect">
            <a:avLst/>
          </a:prstGeom>
          <a:gradFill>
            <a:gsLst>
              <a:gs pos="0">
                <a:schemeClr val="bg2">
                  <a:alpha val="92000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9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B048C3-E68D-46E8-B0AB-27E7DB80DE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04800" y="456630"/>
            <a:ext cx="11582400" cy="747769"/>
          </a:xfrm>
          <a:noFill/>
        </p:spPr>
        <p:txBody>
          <a:bodyPr lIns="0" tIns="0" rIns="0" bIns="0" anchor="t" anchorCtr="0"/>
          <a:lstStyle>
            <a:lvl1pPr marL="0" algn="l" defTabSz="896306" rtl="0" eaLnBrk="1" latinLnBrk="0" hangingPunct="1">
              <a:defRPr lang="en-US" sz="5399" b="0" kern="1200" spc="-147" dirty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167858E-0CB4-48F3-9955-C56A7813A7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04800" y="1779489"/>
            <a:ext cx="11582400" cy="443198"/>
          </a:xfrm>
          <a:ln>
            <a:noFill/>
          </a:ln>
        </p:spPr>
        <p:txBody>
          <a:bodyPr tIns="0" bIns="0">
            <a:noAutofit/>
          </a:bodyPr>
          <a:lstStyle>
            <a:lvl1pPr marL="0" indent="0" algn="l" defTabSz="896306" rtl="0" eaLnBrk="1" latinLnBrk="0" hangingPunct="1">
              <a:spcBef>
                <a:spcPts val="0"/>
              </a:spcBef>
              <a:buNone/>
              <a:defRPr lang="en-US" sz="3200" kern="1200" spc="-147" baseline="0" dirty="0" smtClean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3F60E33-9A95-4F8C-BF6B-5BEB1A595467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0428721" y="6263662"/>
            <a:ext cx="1419662" cy="304828"/>
            <a:chOff x="457200" y="1643393"/>
            <a:chExt cx="4492753" cy="96454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B2648A-F1FD-4E32-BE41-B018F29C9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5C5B5E50-754E-4F7E-8C52-83F907C307F7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F1E0A-0C9F-47A7-A39D-DFC8E5B18FB3}"/>
              </a:ext>
            </a:extLst>
          </p:cNvPr>
          <p:cNvSpPr/>
          <p:nvPr userDrawn="1"/>
        </p:nvSpPr>
        <p:spPr bwMode="auto">
          <a:xfrm>
            <a:off x="0" y="2"/>
            <a:ext cx="12192000" cy="3739566"/>
          </a:xfrm>
          <a:prstGeom prst="rect">
            <a:avLst/>
          </a:prstGeom>
          <a:gradFill>
            <a:gsLst>
              <a:gs pos="0">
                <a:schemeClr val="bg2">
                  <a:alpha val="92000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9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33989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/3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173020-EA2B-4C21-A3AA-2068793A88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6629400" cy="1400383"/>
          </a:xfrm>
        </p:spPr>
        <p:txBody>
          <a:bodyPr wrap="square">
            <a:spAutoFit/>
          </a:bodyPr>
          <a:lstStyle>
            <a:lvl3pPr marL="0" indent="0">
              <a:defRPr sz="1800"/>
            </a:lvl3pPr>
            <a:lvl4pPr marL="0" indent="0">
              <a:defRPr sz="1400"/>
            </a:lvl4pPr>
            <a:lvl5pPr marL="0" indent="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D4E3F73-D24B-4088-BC82-794B2F2C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629400" cy="4431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663B67E-1979-4271-9976-77271F60BBB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7440639" y="1863"/>
            <a:ext cx="4751363" cy="6856138"/>
          </a:xfrm>
          <a:solidFill>
            <a:schemeClr val="accent1"/>
          </a:solid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64623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11277601" cy="4431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149DE9-6C27-440A-98B7-DAF581996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1" cy="1511183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2617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EC926-FE59-42CB-B922-DEA4FA7B2A0B}"/>
              </a:ext>
            </a:extLst>
          </p:cNvPr>
          <p:cNvSpPr txBox="1"/>
          <p:nvPr userDrawn="1"/>
        </p:nvSpPr>
        <p:spPr>
          <a:xfrm>
            <a:off x="293688" y="-286247"/>
            <a:ext cx="9569927" cy="39395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5600" dirty="0">
                <a:solidFill>
                  <a:srgbClr val="BCBEC0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74917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1905000"/>
            <a:ext cx="33528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419601" y="1905000"/>
            <a:ext cx="33528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382000" y="1905000"/>
            <a:ext cx="33528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648200"/>
            <a:ext cx="3352800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419598" y="4657681"/>
            <a:ext cx="3352800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0" y="4648200"/>
            <a:ext cx="3352800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8E30D2-6210-416E-B38B-83B10D9E5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3 Column Photos</a:t>
            </a:r>
          </a:p>
        </p:txBody>
      </p:sp>
    </p:spTree>
    <p:extLst>
      <p:ext uri="{BB962C8B-B14F-4D97-AF65-F5344CB8AC3E}">
        <p14:creationId xmlns:p14="http://schemas.microsoft.com/office/powerpoint/2010/main" val="244206653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3303F-5CAD-403B-A831-B92F75D1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DD037-10F8-4EED-B163-5564AABED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40059-EDD0-44A8-BC9C-B12BA00E4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E49BE-54F1-4879-A138-CA97532BF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48AC4-44FF-4F68-8D6A-836A9A1F3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12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6AB45-C4E6-4D73-8AFE-A27B7B9DE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EF428-888C-45FD-A967-BC2ED49EE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E4D0E-8DE3-446A-A79E-C082BA96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1F70F-EC63-4456-9DA3-915EFA15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1250B-AF48-4263-B634-38CCBB74D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09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BAF96-E82F-4472-9865-9B722FEBF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B18EF-F4AC-4B20-932B-0CBC66FAE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70EAF-A99B-4BBF-A62B-90A3E4A3F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4DA2E-CC6F-4D5A-A811-7BA2EC66B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AF038-8C90-4775-847F-29945A09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EFADB-F730-41A8-A861-CB1DCB30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41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F235-B571-407E-A0B0-E32037E3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B52D8-9D3F-4572-8827-1391B2C33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B94AE-5529-4913-B442-58D7063D5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1306B7-0594-4DB0-A4A1-E45C594DC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8B7409-C0FB-4CDE-BDA5-0D9608AD79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F8CF3A-63FA-4A9B-A1D4-E8E266C8C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EAB26A-6CF4-4518-8D35-AF0B4C9F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91354F-AD29-4400-816F-0177577B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48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5D0E6-BADE-44D1-8FB6-731AD4A0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C4184-B19E-4EE4-9760-BE6B6BE9C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E74C9-3CB9-490B-9FF7-4DD4AD441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9C20F-BD9D-4D91-BEF5-DDFCE5996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8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5688C6-5403-4712-BC6F-626720D71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BADC2-EC96-4614-8F0F-52296E72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8037B-C63D-41CD-BE92-8BCBC2E6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25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9752-7D14-4890-A637-5E05C85F2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53967-AF0F-48F0-9C2C-9063D7B27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3A72C-8C3E-48AE-92CF-902A471C4B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867E9-AB64-4B01-905B-A08840096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33558-A028-454E-AE04-11FC95450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FC0A92-DC37-489E-88B9-0C55922D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03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647CA-020F-4A3E-A184-4B763D67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08837E-0EB1-436F-81C4-A6735182CA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05B5A-213A-4A80-8FD6-A4F9EA9C10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19450-A886-40ED-A9E3-D9D10831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82EED-8E13-474A-92B0-1D78FD4E0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E6C10-9E4E-43CF-AA29-6A186ECF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96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8E6BD-B889-44BB-8176-4C3B5104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C8B00-2D34-4D03-941D-9331D5DA7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B7228-8E13-4920-89F6-1265033F7B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1D1D1-4BD3-45E6-8FE4-A93D8D9FC51D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9CD08-07DE-401A-8F16-B1D74B2AE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922BC-78EC-423A-B1E1-EB8DEB034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diagramLayout" Target="../diagrams/layout1.xml"/><Relationship Id="rId7" Type="http://schemas.openxmlformats.org/officeDocument/2006/relationships/hyperlink" Target="https://docs.microsoft.com/en-us/sharepoint/dev/declarative-customization/site-design-json-schema" TargetMode="External"/><Relationship Id="rId12" Type="http://schemas.openxmlformats.org/officeDocument/2006/relationships/image" Target="../media/image3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11" Type="http://schemas.openxmlformats.org/officeDocument/2006/relationships/image" Target="../media/image29.sv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psitedesigns" TargetMode="External"/><Relationship Id="rId7" Type="http://schemas.openxmlformats.org/officeDocument/2006/relationships/hyperlink" Target="https://sharepoint.uservoice.com/forums/329214-sites-and-collaboration?category_id=144408" TargetMode="External"/><Relationship Id="rId2" Type="http://schemas.openxmlformats.org/officeDocument/2006/relationships/hyperlink" Target="https://aka.ms/sppn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harePoint/PnP-Sites-Core" TargetMode="External"/><Relationship Id="rId5" Type="http://schemas.openxmlformats.org/officeDocument/2006/relationships/hyperlink" Target="https://github.com/SharePoint/sp-dev-solutions/tree/master/solutions/SiteDesignsStudio" TargetMode="External"/><Relationship Id="rId4" Type="http://schemas.openxmlformats.org/officeDocument/2006/relationships/hyperlink" Target="https://aka.ms/spsitescriptsample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green, outdoor, vegetable&#10;&#10;Description automatically generated">
            <a:extLst>
              <a:ext uri="{FF2B5EF4-FFF2-40B4-BE49-F238E27FC236}">
                <a16:creationId xmlns:a16="http://schemas.microsoft.com/office/drawing/2014/main" id="{81E00BF9-C585-43C3-9AE5-FD970EEA75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96ACED-9F6B-4CC5-A927-FB932E0FA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3764612"/>
            <a:ext cx="5442280" cy="22562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57431-B9C6-41F6-B667-3C3A043B5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4025589"/>
            <a:ext cx="4610932" cy="141583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SITE TEMPLATES, SITE LIFE CYCLE MANAGEMENT AND MODERN SHAREPOINT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E286497-9A18-45C7-B93D-5144B73AF8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8" y="5441429"/>
            <a:ext cx="4610933" cy="379507"/>
          </a:xfrm>
        </p:spPr>
        <p:txBody>
          <a:bodyPr>
            <a:normAutofit/>
          </a:bodyPr>
          <a:lstStyle/>
          <a:p>
            <a:pPr algn="l"/>
            <a:r>
              <a:rPr lang="en-US" sz="1400" dirty="0"/>
              <a:t>Albert-Jan Schot| @</a:t>
            </a:r>
            <a:r>
              <a:rPr lang="en-US" sz="1400" dirty="0" err="1"/>
              <a:t>appieschot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0D0CCD-C7D5-46E0-BE6C-897863DE5180}"/>
              </a:ext>
            </a:extLst>
          </p:cNvPr>
          <p:cNvSpPr txBox="1"/>
          <p:nvPr/>
        </p:nvSpPr>
        <p:spPr>
          <a:xfrm>
            <a:off x="8273170" y="5976538"/>
            <a:ext cx="343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SharePoint Saturday Belgium 2019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7026D2-2D51-4162-B8CF-B65991330AC4}"/>
              </a:ext>
            </a:extLst>
          </p:cNvPr>
          <p:cNvSpPr/>
          <p:nvPr/>
        </p:nvSpPr>
        <p:spPr>
          <a:xfrm>
            <a:off x="10300297" y="321841"/>
            <a:ext cx="12715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#SPSBE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D954D5F-F523-4136-9DDD-91F82F484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695" y="5088759"/>
            <a:ext cx="2739225" cy="58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05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89C07-0A76-43F9-9538-AF6EC949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life cycle management</a:t>
            </a:r>
          </a:p>
        </p:txBody>
      </p:sp>
      <p:sp>
        <p:nvSpPr>
          <p:cNvPr id="6" name="Right Arrow 21">
            <a:extLst>
              <a:ext uri="{FF2B5EF4-FFF2-40B4-BE49-F238E27FC236}">
                <a16:creationId xmlns:a16="http://schemas.microsoft.com/office/drawing/2014/main" id="{38479394-46C0-4E6A-9E36-626403A507AD}"/>
              </a:ext>
            </a:extLst>
          </p:cNvPr>
          <p:cNvSpPr/>
          <p:nvPr/>
        </p:nvSpPr>
        <p:spPr>
          <a:xfrm>
            <a:off x="0" y="3429000"/>
            <a:ext cx="10058400" cy="29819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2E126E-D5C4-4ED1-AF4C-7E9D573FD664}"/>
              </a:ext>
            </a:extLst>
          </p:cNvPr>
          <p:cNvGrpSpPr/>
          <p:nvPr/>
        </p:nvGrpSpPr>
        <p:grpSpPr>
          <a:xfrm>
            <a:off x="867474" y="3409514"/>
            <a:ext cx="1764372" cy="1082316"/>
            <a:chOff x="867474" y="3409514"/>
            <a:chExt cx="1764372" cy="108231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F389E1-39E0-4972-AE4D-148E2902E165}"/>
                </a:ext>
              </a:extLst>
            </p:cNvPr>
            <p:cNvSpPr/>
            <p:nvPr/>
          </p:nvSpPr>
          <p:spPr>
            <a:xfrm>
              <a:off x="1592786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7DC4E9-906D-42AA-9837-DF900D06BF16}"/>
                </a:ext>
              </a:extLst>
            </p:cNvPr>
            <p:cNvSpPr txBox="1"/>
            <p:nvPr/>
          </p:nvSpPr>
          <p:spPr>
            <a:xfrm>
              <a:off x="867474" y="4030165"/>
              <a:ext cx="17643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User need</a:t>
              </a:r>
              <a:endParaRPr lang="en-US" sz="1800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4C656C4-8940-4BDF-83CB-B996D536C277}"/>
              </a:ext>
            </a:extLst>
          </p:cNvPr>
          <p:cNvGrpSpPr/>
          <p:nvPr/>
        </p:nvGrpSpPr>
        <p:grpSpPr>
          <a:xfrm>
            <a:off x="2628304" y="3409514"/>
            <a:ext cx="1586297" cy="1820980"/>
            <a:chOff x="2628304" y="3409514"/>
            <a:chExt cx="1586297" cy="1820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0188ECA-F980-463B-8053-99E979E3AACE}"/>
                </a:ext>
              </a:extLst>
            </p:cNvPr>
            <p:cNvSpPr/>
            <p:nvPr/>
          </p:nvSpPr>
          <p:spPr>
            <a:xfrm>
              <a:off x="3264579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821F00-9CF9-42AC-B4E8-5609486CD768}"/>
                </a:ext>
              </a:extLst>
            </p:cNvPr>
            <p:cNvSpPr txBox="1"/>
            <p:nvPr/>
          </p:nvSpPr>
          <p:spPr>
            <a:xfrm>
              <a:off x="2628304" y="4030165"/>
              <a:ext cx="15862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Business Logic &amp; approval</a:t>
              </a:r>
              <a:endParaRPr lang="en-US" sz="1800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46F245-EB02-4FBE-BB6D-C582A94BE590}"/>
              </a:ext>
            </a:extLst>
          </p:cNvPr>
          <p:cNvGrpSpPr/>
          <p:nvPr/>
        </p:nvGrpSpPr>
        <p:grpSpPr>
          <a:xfrm>
            <a:off x="4388648" y="3409514"/>
            <a:ext cx="1671792" cy="1451648"/>
            <a:chOff x="4388648" y="3409514"/>
            <a:chExt cx="1671792" cy="145164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1D247B7-73C5-4B36-8C94-A6B0EE8C4694}"/>
                </a:ext>
              </a:extLst>
            </p:cNvPr>
            <p:cNvSpPr/>
            <p:nvPr/>
          </p:nvSpPr>
          <p:spPr>
            <a:xfrm>
              <a:off x="5067670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2F8628-F8AB-43CB-B54D-479CA806852A}"/>
                </a:ext>
              </a:extLst>
            </p:cNvPr>
            <p:cNvSpPr txBox="1"/>
            <p:nvPr/>
          </p:nvSpPr>
          <p:spPr>
            <a:xfrm>
              <a:off x="4388648" y="4030165"/>
              <a:ext cx="16717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Apply template</a:t>
              </a:r>
              <a:endParaRPr lang="en-US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08F996-17EB-440B-8FC8-6987179601AF}"/>
              </a:ext>
            </a:extLst>
          </p:cNvPr>
          <p:cNvGrpSpPr/>
          <p:nvPr/>
        </p:nvGrpSpPr>
        <p:grpSpPr>
          <a:xfrm>
            <a:off x="6060441" y="3409514"/>
            <a:ext cx="1671792" cy="1451648"/>
            <a:chOff x="6060441" y="3409514"/>
            <a:chExt cx="1671792" cy="14516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C2AF8C1-4E12-409A-A62C-8E49C1603510}"/>
                </a:ext>
              </a:extLst>
            </p:cNvPr>
            <p:cNvSpPr/>
            <p:nvPr/>
          </p:nvSpPr>
          <p:spPr>
            <a:xfrm>
              <a:off x="6739463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BC7DD2-EFD3-43E7-92BD-884794433557}"/>
                </a:ext>
              </a:extLst>
            </p:cNvPr>
            <p:cNvSpPr txBox="1"/>
            <p:nvPr/>
          </p:nvSpPr>
          <p:spPr>
            <a:xfrm>
              <a:off x="6060441" y="4030165"/>
              <a:ext cx="16717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Apply governance</a:t>
              </a:r>
              <a:endParaRPr lang="en-US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587215B-EB67-45B4-AAAC-A7097FF0551C}"/>
              </a:ext>
            </a:extLst>
          </p:cNvPr>
          <p:cNvGrpSpPr/>
          <p:nvPr/>
        </p:nvGrpSpPr>
        <p:grpSpPr>
          <a:xfrm>
            <a:off x="7777777" y="3409514"/>
            <a:ext cx="1671792" cy="1082316"/>
            <a:chOff x="7777777" y="3409514"/>
            <a:chExt cx="1671792" cy="108231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6B5DBA-A544-4255-9829-954CAC515E69}"/>
                </a:ext>
              </a:extLst>
            </p:cNvPr>
            <p:cNvSpPr/>
            <p:nvPr/>
          </p:nvSpPr>
          <p:spPr>
            <a:xfrm>
              <a:off x="8456799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F7F07A-603A-4E9D-A319-85EE3AE0A2B7}"/>
                </a:ext>
              </a:extLst>
            </p:cNvPr>
            <p:cNvSpPr txBox="1"/>
            <p:nvPr/>
          </p:nvSpPr>
          <p:spPr>
            <a:xfrm>
              <a:off x="7777777" y="4030165"/>
              <a:ext cx="1671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Update site</a:t>
              </a:r>
              <a:endParaRPr lang="en-US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5C83C8AA-FA50-471D-9909-C56A234A01F3}"/>
              </a:ext>
            </a:extLst>
          </p:cNvPr>
          <p:cNvSpPr/>
          <p:nvPr/>
        </p:nvSpPr>
        <p:spPr bwMode="auto">
          <a:xfrm flipH="1">
            <a:off x="3428998" y="2590800"/>
            <a:ext cx="5242871" cy="609600"/>
          </a:xfrm>
          <a:prstGeom prst="curved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42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89C07-0A76-43F9-9538-AF6EC949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life cycle management</a:t>
            </a:r>
          </a:p>
        </p:txBody>
      </p:sp>
      <p:sp>
        <p:nvSpPr>
          <p:cNvPr id="6" name="Right Arrow 21">
            <a:extLst>
              <a:ext uri="{FF2B5EF4-FFF2-40B4-BE49-F238E27FC236}">
                <a16:creationId xmlns:a16="http://schemas.microsoft.com/office/drawing/2014/main" id="{38479394-46C0-4E6A-9E36-626403A507AD}"/>
              </a:ext>
            </a:extLst>
          </p:cNvPr>
          <p:cNvSpPr/>
          <p:nvPr/>
        </p:nvSpPr>
        <p:spPr>
          <a:xfrm>
            <a:off x="0" y="3429000"/>
            <a:ext cx="10058400" cy="29819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2E126E-D5C4-4ED1-AF4C-7E9D573FD664}"/>
              </a:ext>
            </a:extLst>
          </p:cNvPr>
          <p:cNvGrpSpPr/>
          <p:nvPr/>
        </p:nvGrpSpPr>
        <p:grpSpPr>
          <a:xfrm>
            <a:off x="867474" y="3409514"/>
            <a:ext cx="1764372" cy="1082316"/>
            <a:chOff x="867474" y="3409514"/>
            <a:chExt cx="1764372" cy="108231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F389E1-39E0-4972-AE4D-148E2902E165}"/>
                </a:ext>
              </a:extLst>
            </p:cNvPr>
            <p:cNvSpPr/>
            <p:nvPr/>
          </p:nvSpPr>
          <p:spPr>
            <a:xfrm>
              <a:off x="1592786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7DC4E9-906D-42AA-9837-DF900D06BF16}"/>
                </a:ext>
              </a:extLst>
            </p:cNvPr>
            <p:cNvSpPr txBox="1"/>
            <p:nvPr/>
          </p:nvSpPr>
          <p:spPr>
            <a:xfrm>
              <a:off x="867474" y="4030165"/>
              <a:ext cx="17643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User need</a:t>
              </a:r>
              <a:endParaRPr lang="en-US" sz="1800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4C656C4-8940-4BDF-83CB-B996D536C277}"/>
              </a:ext>
            </a:extLst>
          </p:cNvPr>
          <p:cNvGrpSpPr/>
          <p:nvPr/>
        </p:nvGrpSpPr>
        <p:grpSpPr>
          <a:xfrm>
            <a:off x="2628304" y="3409514"/>
            <a:ext cx="1586297" cy="1820980"/>
            <a:chOff x="2628304" y="3409514"/>
            <a:chExt cx="1586297" cy="1820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0188ECA-F980-463B-8053-99E979E3AACE}"/>
                </a:ext>
              </a:extLst>
            </p:cNvPr>
            <p:cNvSpPr/>
            <p:nvPr/>
          </p:nvSpPr>
          <p:spPr>
            <a:xfrm>
              <a:off x="3264579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821F00-9CF9-42AC-B4E8-5609486CD768}"/>
                </a:ext>
              </a:extLst>
            </p:cNvPr>
            <p:cNvSpPr txBox="1"/>
            <p:nvPr/>
          </p:nvSpPr>
          <p:spPr>
            <a:xfrm>
              <a:off x="2628304" y="4030165"/>
              <a:ext cx="15862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Business Logic &amp; approval</a:t>
              </a:r>
              <a:endParaRPr lang="en-US" sz="1800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46F245-EB02-4FBE-BB6D-C582A94BE590}"/>
              </a:ext>
            </a:extLst>
          </p:cNvPr>
          <p:cNvGrpSpPr/>
          <p:nvPr/>
        </p:nvGrpSpPr>
        <p:grpSpPr>
          <a:xfrm>
            <a:off x="4388648" y="3409514"/>
            <a:ext cx="1671792" cy="1451648"/>
            <a:chOff x="4388648" y="3409514"/>
            <a:chExt cx="1671792" cy="145164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1D247B7-73C5-4B36-8C94-A6B0EE8C4694}"/>
                </a:ext>
              </a:extLst>
            </p:cNvPr>
            <p:cNvSpPr/>
            <p:nvPr/>
          </p:nvSpPr>
          <p:spPr>
            <a:xfrm>
              <a:off x="5067670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2F8628-F8AB-43CB-B54D-479CA806852A}"/>
                </a:ext>
              </a:extLst>
            </p:cNvPr>
            <p:cNvSpPr txBox="1"/>
            <p:nvPr/>
          </p:nvSpPr>
          <p:spPr>
            <a:xfrm>
              <a:off x="4388648" y="4030165"/>
              <a:ext cx="16717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Apply template</a:t>
              </a:r>
              <a:endParaRPr lang="en-US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08F996-17EB-440B-8FC8-6987179601AF}"/>
              </a:ext>
            </a:extLst>
          </p:cNvPr>
          <p:cNvGrpSpPr/>
          <p:nvPr/>
        </p:nvGrpSpPr>
        <p:grpSpPr>
          <a:xfrm>
            <a:off x="6060441" y="3409514"/>
            <a:ext cx="1671792" cy="1451648"/>
            <a:chOff x="6060441" y="3409514"/>
            <a:chExt cx="1671792" cy="14516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C2AF8C1-4E12-409A-A62C-8E49C1603510}"/>
                </a:ext>
              </a:extLst>
            </p:cNvPr>
            <p:cNvSpPr/>
            <p:nvPr/>
          </p:nvSpPr>
          <p:spPr>
            <a:xfrm>
              <a:off x="6739463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BC7DD2-EFD3-43E7-92BD-884794433557}"/>
                </a:ext>
              </a:extLst>
            </p:cNvPr>
            <p:cNvSpPr txBox="1"/>
            <p:nvPr/>
          </p:nvSpPr>
          <p:spPr>
            <a:xfrm>
              <a:off x="6060441" y="4030165"/>
              <a:ext cx="16717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Apply governance</a:t>
              </a:r>
              <a:endParaRPr lang="en-US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587215B-EB67-45B4-AAAC-A7097FF0551C}"/>
              </a:ext>
            </a:extLst>
          </p:cNvPr>
          <p:cNvGrpSpPr/>
          <p:nvPr/>
        </p:nvGrpSpPr>
        <p:grpSpPr>
          <a:xfrm>
            <a:off x="7777777" y="3409514"/>
            <a:ext cx="1671792" cy="1082316"/>
            <a:chOff x="7777777" y="3409514"/>
            <a:chExt cx="1671792" cy="108231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6B5DBA-A544-4255-9829-954CAC515E69}"/>
                </a:ext>
              </a:extLst>
            </p:cNvPr>
            <p:cNvSpPr/>
            <p:nvPr/>
          </p:nvSpPr>
          <p:spPr>
            <a:xfrm>
              <a:off x="8456799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F7F07A-603A-4E9D-A319-85EE3AE0A2B7}"/>
                </a:ext>
              </a:extLst>
            </p:cNvPr>
            <p:cNvSpPr txBox="1"/>
            <p:nvPr/>
          </p:nvSpPr>
          <p:spPr>
            <a:xfrm>
              <a:off x="7777777" y="4030165"/>
              <a:ext cx="1671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Update site</a:t>
              </a:r>
              <a:endParaRPr lang="en-US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5C83C8AA-FA50-471D-9909-C56A234A01F3}"/>
              </a:ext>
            </a:extLst>
          </p:cNvPr>
          <p:cNvSpPr/>
          <p:nvPr/>
        </p:nvSpPr>
        <p:spPr bwMode="auto">
          <a:xfrm flipH="1">
            <a:off x="3428998" y="2590800"/>
            <a:ext cx="5242871" cy="609600"/>
          </a:xfrm>
          <a:prstGeom prst="curved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36B4CE-2542-4D45-9A86-A1934404F37A}"/>
              </a:ext>
            </a:extLst>
          </p:cNvPr>
          <p:cNvSpPr txBox="1"/>
          <p:nvPr/>
        </p:nvSpPr>
        <p:spPr>
          <a:xfrm>
            <a:off x="1522531" y="5631497"/>
            <a:ext cx="20603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6386"/>
            <a:r>
              <a:rPr lang="en-US" sz="2000" cap="small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 / Logic Apps</a:t>
            </a:r>
          </a:p>
          <a:p>
            <a:pPr algn="ctr" defTabSz="896386"/>
            <a:r>
              <a:rPr lang="en-US" sz="2000" cap="small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PowerApps</a:t>
            </a:r>
          </a:p>
          <a:p>
            <a:pPr algn="ctr" defTabSz="896386"/>
            <a:r>
              <a:rPr lang="en-US" sz="2000" cap="small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LOB apps</a:t>
            </a:r>
            <a:endParaRPr lang="en-US" sz="1600" dirty="0">
              <a:solidFill>
                <a:srgbClr val="0071B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AABB22-AC1C-4A82-A30C-7E0A181FBA5C}"/>
              </a:ext>
            </a:extLst>
          </p:cNvPr>
          <p:cNvSpPr txBox="1"/>
          <p:nvPr/>
        </p:nvSpPr>
        <p:spPr>
          <a:xfrm>
            <a:off x="6103188" y="5631497"/>
            <a:ext cx="158629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6386"/>
            <a:r>
              <a:rPr lang="en-US" sz="2000" cap="small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Site Designs</a:t>
            </a:r>
          </a:p>
          <a:p>
            <a:pPr algn="ctr" defTabSz="896386"/>
            <a:r>
              <a:rPr lang="en-US" sz="2000" cap="small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PnP</a:t>
            </a:r>
          </a:p>
          <a:p>
            <a:pPr algn="ctr" defTabSz="896386"/>
            <a:r>
              <a:rPr lang="en-US" sz="2000" cap="small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3th party apps</a:t>
            </a:r>
          </a:p>
          <a:p>
            <a:pPr algn="ctr" defTabSz="896386"/>
            <a:endParaRPr lang="en-US" sz="1600" dirty="0">
              <a:solidFill>
                <a:srgbClr val="0071B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F8B20CB3-6DA1-4137-9EDD-19A14146EAD2}"/>
              </a:ext>
            </a:extLst>
          </p:cNvPr>
          <p:cNvSpPr/>
          <p:nvPr/>
        </p:nvSpPr>
        <p:spPr>
          <a:xfrm rot="16200000">
            <a:off x="6861147" y="3136297"/>
            <a:ext cx="313749" cy="4556757"/>
          </a:xfrm>
          <a:prstGeom prst="leftBrace">
            <a:avLst>
              <a:gd name="adj1" fmla="val 8333"/>
              <a:gd name="adj2" fmla="val 47213"/>
            </a:avLst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7C3B559F-27C5-40A5-9122-3CE76E887301}"/>
              </a:ext>
            </a:extLst>
          </p:cNvPr>
          <p:cNvSpPr/>
          <p:nvPr/>
        </p:nvSpPr>
        <p:spPr>
          <a:xfrm rot="16200000">
            <a:off x="2395826" y="3928776"/>
            <a:ext cx="313749" cy="2971801"/>
          </a:xfrm>
          <a:prstGeom prst="leftBrac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00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2B56DA-DEC3-4A63-9681-DF01317857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6629400" cy="473052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set of predefined actions executed </a:t>
            </a:r>
            <a:r>
              <a:rPr lang="en-US" dirty="0">
                <a:solidFill>
                  <a:schemeClr val="accent1"/>
                </a:solidFill>
              </a:rPr>
              <a:t>after a site</a:t>
            </a:r>
            <a:r>
              <a:rPr lang="en-US" dirty="0"/>
              <a:t> has been created.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site design consists of one or multiple site scripts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tenant can hold up to </a:t>
            </a:r>
            <a:r>
              <a:rPr lang="en-US" dirty="0">
                <a:solidFill>
                  <a:schemeClr val="accent1"/>
                </a:solidFill>
              </a:rPr>
              <a:t>100 site designs and site scripts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site script can hold up to </a:t>
            </a:r>
            <a:r>
              <a:rPr lang="en-US" dirty="0">
                <a:solidFill>
                  <a:schemeClr val="accent1"/>
                </a:solidFill>
              </a:rPr>
              <a:t>300 actions, or 100,000 characters</a:t>
            </a:r>
            <a:r>
              <a:rPr lang="en-US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Executing the same actions multiples times </a:t>
            </a:r>
            <a:r>
              <a:rPr lang="en-US" dirty="0">
                <a:solidFill>
                  <a:schemeClr val="accent1"/>
                </a:solidFill>
              </a:rPr>
              <a:t>should be non-destructive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FEF0A8-8ACA-47C2-B01C-7CD93D0C8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Site designs 101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FF33AEF-D7F2-4EAA-80F0-10E3C470EE2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30215" r="30215"/>
          <a:stretch>
            <a:fillRect/>
          </a:stretch>
        </p:blipFill>
        <p:spPr>
          <a:xfrm>
            <a:off x="7440613" y="1588"/>
            <a:ext cx="4751387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2225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08B3A9-42D0-40A0-8CF5-231D9E439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design infrastructure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7112DB-384C-421C-BC04-E45343331B67}"/>
              </a:ext>
            </a:extLst>
          </p:cNvPr>
          <p:cNvSpPr/>
          <p:nvPr/>
        </p:nvSpPr>
        <p:spPr bwMode="auto">
          <a:xfrm>
            <a:off x="609600" y="1306391"/>
            <a:ext cx="2553946" cy="4656254"/>
          </a:xfrm>
          <a:prstGeom prst="rect">
            <a:avLst/>
          </a:prstGeom>
          <a:noFill/>
          <a:ln w="2222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4FB6A3-64FA-4895-B467-EA3CDECEBD8F}"/>
              </a:ext>
            </a:extLst>
          </p:cNvPr>
          <p:cNvGrpSpPr/>
          <p:nvPr/>
        </p:nvGrpSpPr>
        <p:grpSpPr>
          <a:xfrm>
            <a:off x="820426" y="1849213"/>
            <a:ext cx="2179072" cy="1656479"/>
            <a:chOff x="9357014" y="3358365"/>
            <a:chExt cx="2163383" cy="16906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D58B71C-9384-4410-82ED-68B45CA71B8A}"/>
                </a:ext>
              </a:extLst>
            </p:cNvPr>
            <p:cNvGrpSpPr/>
            <p:nvPr/>
          </p:nvGrpSpPr>
          <p:grpSpPr>
            <a:xfrm>
              <a:off x="9357014" y="3358365"/>
              <a:ext cx="1879898" cy="381123"/>
              <a:chOff x="9658449" y="5564411"/>
              <a:chExt cx="1879898" cy="381123"/>
            </a:xfrm>
          </p:grpSpPr>
          <p:sp>
            <p:nvSpPr>
              <p:cNvPr id="11" name="Freeform 128">
                <a:extLst>
                  <a:ext uri="{FF2B5EF4-FFF2-40B4-BE49-F238E27FC236}">
                    <a16:creationId xmlns:a16="http://schemas.microsoft.com/office/drawing/2014/main" id="{EFCE4800-A2F5-49BD-A742-D046314F929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black">
              <a:xfrm>
                <a:off x="9658449" y="5585534"/>
                <a:ext cx="409042" cy="360000"/>
              </a:xfrm>
              <a:custGeom>
                <a:avLst/>
                <a:gdLst>
                  <a:gd name="T0" fmla="*/ 49 w 71"/>
                  <a:gd name="T1" fmla="*/ 21 h 62"/>
                  <a:gd name="T2" fmla="*/ 49 w 71"/>
                  <a:gd name="T3" fmla="*/ 19 h 62"/>
                  <a:gd name="T4" fmla="*/ 49 w 71"/>
                  <a:gd name="T5" fmla="*/ 19 h 62"/>
                  <a:gd name="T6" fmla="*/ 48 w 71"/>
                  <a:gd name="T7" fmla="*/ 17 h 62"/>
                  <a:gd name="T8" fmla="*/ 32 w 71"/>
                  <a:gd name="T9" fmla="*/ 2 h 62"/>
                  <a:gd name="T10" fmla="*/ 28 w 71"/>
                  <a:gd name="T11" fmla="*/ 0 h 62"/>
                  <a:gd name="T12" fmla="*/ 28 w 71"/>
                  <a:gd name="T13" fmla="*/ 0 h 62"/>
                  <a:gd name="T14" fmla="*/ 28 w 71"/>
                  <a:gd name="T15" fmla="*/ 0 h 62"/>
                  <a:gd name="T16" fmla="*/ 6 w 71"/>
                  <a:gd name="T17" fmla="*/ 0 h 62"/>
                  <a:gd name="T18" fmla="*/ 0 w 71"/>
                  <a:gd name="T19" fmla="*/ 5 h 62"/>
                  <a:gd name="T20" fmla="*/ 0 w 71"/>
                  <a:gd name="T21" fmla="*/ 56 h 62"/>
                  <a:gd name="T22" fmla="*/ 6 w 71"/>
                  <a:gd name="T23" fmla="*/ 62 h 62"/>
                  <a:gd name="T24" fmla="*/ 44 w 71"/>
                  <a:gd name="T25" fmla="*/ 62 h 62"/>
                  <a:gd name="T26" fmla="*/ 50 w 71"/>
                  <a:gd name="T27" fmla="*/ 56 h 62"/>
                  <a:gd name="T28" fmla="*/ 50 w 71"/>
                  <a:gd name="T29" fmla="*/ 21 h 62"/>
                  <a:gd name="T30" fmla="*/ 49 w 71"/>
                  <a:gd name="T31" fmla="*/ 21 h 62"/>
                  <a:gd name="T32" fmla="*/ 28 w 71"/>
                  <a:gd name="T33" fmla="*/ 5 h 62"/>
                  <a:gd name="T34" fmla="*/ 44 w 71"/>
                  <a:gd name="T35" fmla="*/ 21 h 62"/>
                  <a:gd name="T36" fmla="*/ 28 w 71"/>
                  <a:gd name="T37" fmla="*/ 21 h 62"/>
                  <a:gd name="T38" fmla="*/ 28 w 71"/>
                  <a:gd name="T39" fmla="*/ 5 h 62"/>
                  <a:gd name="T40" fmla="*/ 44 w 71"/>
                  <a:gd name="T41" fmla="*/ 56 h 62"/>
                  <a:gd name="T42" fmla="*/ 6 w 71"/>
                  <a:gd name="T43" fmla="*/ 56 h 62"/>
                  <a:gd name="T44" fmla="*/ 6 w 71"/>
                  <a:gd name="T45" fmla="*/ 5 h 62"/>
                  <a:gd name="T46" fmla="*/ 23 w 71"/>
                  <a:gd name="T47" fmla="*/ 5 h 62"/>
                  <a:gd name="T48" fmla="*/ 23 w 71"/>
                  <a:gd name="T49" fmla="*/ 21 h 62"/>
                  <a:gd name="T50" fmla="*/ 28 w 71"/>
                  <a:gd name="T51" fmla="*/ 27 h 62"/>
                  <a:gd name="T52" fmla="*/ 44 w 71"/>
                  <a:gd name="T53" fmla="*/ 27 h 62"/>
                  <a:gd name="T54" fmla="*/ 44 w 71"/>
                  <a:gd name="T55" fmla="*/ 56 h 62"/>
                  <a:gd name="T56" fmla="*/ 58 w 71"/>
                  <a:gd name="T57" fmla="*/ 14 h 62"/>
                  <a:gd name="T58" fmla="*/ 60 w 71"/>
                  <a:gd name="T59" fmla="*/ 19 h 62"/>
                  <a:gd name="T60" fmla="*/ 60 w 71"/>
                  <a:gd name="T61" fmla="*/ 56 h 62"/>
                  <a:gd name="T62" fmla="*/ 55 w 71"/>
                  <a:gd name="T63" fmla="*/ 62 h 62"/>
                  <a:gd name="T64" fmla="*/ 53 w 71"/>
                  <a:gd name="T65" fmla="*/ 62 h 62"/>
                  <a:gd name="T66" fmla="*/ 55 w 71"/>
                  <a:gd name="T67" fmla="*/ 57 h 62"/>
                  <a:gd name="T68" fmla="*/ 55 w 71"/>
                  <a:gd name="T69" fmla="*/ 21 h 62"/>
                  <a:gd name="T70" fmla="*/ 53 w 71"/>
                  <a:gd name="T71" fmla="*/ 15 h 62"/>
                  <a:gd name="T72" fmla="*/ 37 w 71"/>
                  <a:gd name="T73" fmla="*/ 0 h 62"/>
                  <a:gd name="T74" fmla="*/ 37 w 71"/>
                  <a:gd name="T75" fmla="*/ 0 h 62"/>
                  <a:gd name="T76" fmla="*/ 39 w 71"/>
                  <a:gd name="T77" fmla="*/ 0 h 62"/>
                  <a:gd name="T78" fmla="*/ 40 w 71"/>
                  <a:gd name="T79" fmla="*/ 0 h 62"/>
                  <a:gd name="T80" fmla="*/ 47 w 71"/>
                  <a:gd name="T81" fmla="*/ 3 h 62"/>
                  <a:gd name="T82" fmla="*/ 58 w 71"/>
                  <a:gd name="T83" fmla="*/ 14 h 62"/>
                  <a:gd name="T84" fmla="*/ 69 w 71"/>
                  <a:gd name="T85" fmla="*/ 13 h 62"/>
                  <a:gd name="T86" fmla="*/ 71 w 71"/>
                  <a:gd name="T87" fmla="*/ 17 h 62"/>
                  <a:gd name="T88" fmla="*/ 71 w 71"/>
                  <a:gd name="T89" fmla="*/ 56 h 62"/>
                  <a:gd name="T90" fmla="*/ 65 w 71"/>
                  <a:gd name="T91" fmla="*/ 62 h 62"/>
                  <a:gd name="T92" fmla="*/ 64 w 71"/>
                  <a:gd name="T93" fmla="*/ 62 h 62"/>
                  <a:gd name="T94" fmla="*/ 65 w 71"/>
                  <a:gd name="T95" fmla="*/ 57 h 62"/>
                  <a:gd name="T96" fmla="*/ 65 w 71"/>
                  <a:gd name="T97" fmla="*/ 18 h 62"/>
                  <a:gd name="T98" fmla="*/ 64 w 71"/>
                  <a:gd name="T99" fmla="*/ 14 h 62"/>
                  <a:gd name="T100" fmla="*/ 50 w 71"/>
                  <a:gd name="T101" fmla="*/ 0 h 62"/>
                  <a:gd name="T102" fmla="*/ 50 w 71"/>
                  <a:gd name="T103" fmla="*/ 0 h 62"/>
                  <a:gd name="T104" fmla="*/ 51 w 71"/>
                  <a:gd name="T105" fmla="*/ 0 h 62"/>
                  <a:gd name="T106" fmla="*/ 52 w 71"/>
                  <a:gd name="T107" fmla="*/ 0 h 62"/>
                  <a:gd name="T108" fmla="*/ 59 w 71"/>
                  <a:gd name="T109" fmla="*/ 3 h 62"/>
                  <a:gd name="T110" fmla="*/ 69 w 71"/>
                  <a:gd name="T111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62">
                    <a:moveTo>
                      <a:pt x="49" y="21"/>
                    </a:moveTo>
                    <a:cubicBezTo>
                      <a:pt x="49" y="20"/>
                      <a:pt x="49" y="20"/>
                      <a:pt x="49" y="19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49" y="18"/>
                      <a:pt x="48" y="18"/>
                      <a:pt x="48" y="17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1" y="0"/>
                      <a:pt x="30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9"/>
                      <a:pt x="3" y="62"/>
                      <a:pt x="6" y="62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47" y="62"/>
                      <a:pt x="50" y="59"/>
                      <a:pt x="50" y="56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49" y="21"/>
                      <a:pt x="49" y="21"/>
                    </a:cubicBezTo>
                    <a:close/>
                    <a:moveTo>
                      <a:pt x="28" y="5"/>
                    </a:moveTo>
                    <a:cubicBezTo>
                      <a:pt x="44" y="21"/>
                      <a:pt x="44" y="21"/>
                      <a:pt x="44" y="21"/>
                    </a:cubicBezTo>
                    <a:cubicBezTo>
                      <a:pt x="28" y="21"/>
                      <a:pt x="28" y="21"/>
                      <a:pt x="28" y="21"/>
                    </a:cubicBezTo>
                    <a:lnTo>
                      <a:pt x="28" y="5"/>
                    </a:lnTo>
                    <a:close/>
                    <a:moveTo>
                      <a:pt x="44" y="56"/>
                    </a:moveTo>
                    <a:cubicBezTo>
                      <a:pt x="6" y="56"/>
                      <a:pt x="6" y="56"/>
                      <a:pt x="6" y="5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4"/>
                      <a:pt x="25" y="27"/>
                      <a:pt x="28" y="27"/>
                    </a:cubicBezTo>
                    <a:cubicBezTo>
                      <a:pt x="44" y="27"/>
                      <a:pt x="44" y="27"/>
                      <a:pt x="44" y="27"/>
                    </a:cubicBezTo>
                    <a:lnTo>
                      <a:pt x="44" y="56"/>
                    </a:lnTo>
                    <a:close/>
                    <a:moveTo>
                      <a:pt x="58" y="14"/>
                    </a:moveTo>
                    <a:cubicBezTo>
                      <a:pt x="59" y="15"/>
                      <a:pt x="60" y="17"/>
                      <a:pt x="60" y="19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0" y="59"/>
                      <a:pt x="58" y="62"/>
                      <a:pt x="55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0"/>
                      <a:pt x="55" y="59"/>
                      <a:pt x="55" y="57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19"/>
                      <a:pt x="54" y="17"/>
                      <a:pt x="53" y="15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1" y="0"/>
                      <a:pt x="44" y="0"/>
                      <a:pt x="47" y="3"/>
                    </a:cubicBezTo>
                    <a:cubicBezTo>
                      <a:pt x="58" y="14"/>
                      <a:pt x="58" y="14"/>
                      <a:pt x="58" y="14"/>
                    </a:cubicBezTo>
                    <a:moveTo>
                      <a:pt x="69" y="13"/>
                    </a:moveTo>
                    <a:cubicBezTo>
                      <a:pt x="70" y="14"/>
                      <a:pt x="71" y="16"/>
                      <a:pt x="71" y="17"/>
                    </a:cubicBezTo>
                    <a:cubicBezTo>
                      <a:pt x="71" y="56"/>
                      <a:pt x="71" y="56"/>
                      <a:pt x="71" y="56"/>
                    </a:cubicBezTo>
                    <a:cubicBezTo>
                      <a:pt x="71" y="59"/>
                      <a:pt x="68" y="62"/>
                      <a:pt x="65" y="62"/>
                    </a:cubicBezTo>
                    <a:cubicBezTo>
                      <a:pt x="64" y="62"/>
                      <a:pt x="64" y="62"/>
                      <a:pt x="64" y="62"/>
                    </a:cubicBezTo>
                    <a:cubicBezTo>
                      <a:pt x="65" y="60"/>
                      <a:pt x="65" y="59"/>
                      <a:pt x="65" y="57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5" y="15"/>
                      <a:pt x="64" y="14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6" y="0"/>
                      <a:pt x="59" y="3"/>
                    </a:cubicBezTo>
                    <a:cubicBezTo>
                      <a:pt x="69" y="13"/>
                      <a:pt x="69" y="13"/>
                      <a:pt x="69" y="13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67203" tIns="33602" rIns="67203" bIns="3360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0" cap="none" spc="0" normalizeH="0" baseline="0" noProof="0">
                  <a:ln>
                    <a:noFill/>
                  </a:ln>
                  <a:solidFill>
                    <a:srgbClr val="1A1A1A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D1F854-BBDC-4F60-807A-0DF5E311435C}"/>
                  </a:ext>
                </a:extLst>
              </p:cNvPr>
              <p:cNvSpPr txBox="1"/>
              <p:nvPr/>
            </p:nvSpPr>
            <p:spPr>
              <a:xfrm>
                <a:off x="10155097" y="5564411"/>
                <a:ext cx="1383250" cy="277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64" b="0" i="0" u="none" strike="noStrike" kern="0" cap="none" spc="-52" normalizeH="0" baseline="0" noProof="0">
                    <a:ln>
                      <a:noFill/>
                    </a:ln>
                    <a:solidFill>
                      <a:srgbClr val="1A1A1A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 Light" panose="020B0502040204020203" pitchFamily="34" charset="0"/>
                  </a:rPr>
                  <a:t>Site Scripts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6A634D-20AA-40FD-A144-FA50C2457018}"/>
                </a:ext>
              </a:extLst>
            </p:cNvPr>
            <p:cNvSpPr txBox="1"/>
            <p:nvPr/>
          </p:nvSpPr>
          <p:spPr>
            <a:xfrm>
              <a:off x="9766056" y="3635444"/>
              <a:ext cx="1754341" cy="1413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79930" marR="0" lvl="0" indent="-27993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1A1A1A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Title</a:t>
              </a:r>
            </a:p>
            <a:p>
              <a:pPr marL="279930" marR="0" lvl="0" indent="-27993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1A1A1A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ID </a:t>
              </a:r>
            </a:p>
            <a:p>
              <a:pPr marL="279930" marR="0" lvl="0" indent="-27993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1A1A1A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Script actions (Create List, Apply Theme, Add to Nav, Trigger Flow…)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C8577B-54B5-4132-9E0B-6400E69BCA44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174628" y="1809505"/>
            <a:ext cx="1226445" cy="689039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2B2EB6-3E62-42A3-87B6-613457B81DC4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3163546" y="4632646"/>
            <a:ext cx="1252246" cy="494966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4CCDB2-25E6-4D5E-9BBF-8DDF4693AD51}"/>
              </a:ext>
            </a:extLst>
          </p:cNvPr>
          <p:cNvCxnSpPr>
            <a:cxnSpLocks/>
          </p:cNvCxnSpPr>
          <p:nvPr/>
        </p:nvCxnSpPr>
        <p:spPr>
          <a:xfrm>
            <a:off x="10032529" y="1711687"/>
            <a:ext cx="0" cy="1785289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A778F4-803D-44BB-8629-20CD3B46684A}"/>
              </a:ext>
            </a:extLst>
          </p:cNvPr>
          <p:cNvCxnSpPr>
            <a:cxnSpLocks/>
          </p:cNvCxnSpPr>
          <p:nvPr/>
        </p:nvCxnSpPr>
        <p:spPr>
          <a:xfrm>
            <a:off x="3163546" y="3510302"/>
            <a:ext cx="1183673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FD397F-2062-4EAC-8DBC-A12CAC3F105F}"/>
              </a:ext>
            </a:extLst>
          </p:cNvPr>
          <p:cNvCxnSpPr>
            <a:cxnSpLocks/>
          </p:cNvCxnSpPr>
          <p:nvPr/>
        </p:nvCxnSpPr>
        <p:spPr>
          <a:xfrm>
            <a:off x="5395215" y="1705656"/>
            <a:ext cx="375614" cy="1087308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E999D8-7433-4D2C-A12D-920225D0B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073" y="1143000"/>
            <a:ext cx="1942057" cy="133300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D3BD793-29F8-489D-8760-952000D2DCA0}"/>
              </a:ext>
            </a:extLst>
          </p:cNvPr>
          <p:cNvGrpSpPr/>
          <p:nvPr/>
        </p:nvGrpSpPr>
        <p:grpSpPr>
          <a:xfrm>
            <a:off x="797037" y="3748316"/>
            <a:ext cx="2179072" cy="1287146"/>
            <a:chOff x="9357014" y="3358365"/>
            <a:chExt cx="2163383" cy="131367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D7D4292-32DC-4A27-A6A6-FAA0FF4D58BE}"/>
                </a:ext>
              </a:extLst>
            </p:cNvPr>
            <p:cNvGrpSpPr/>
            <p:nvPr/>
          </p:nvGrpSpPr>
          <p:grpSpPr>
            <a:xfrm>
              <a:off x="9357014" y="3358365"/>
              <a:ext cx="1879898" cy="381123"/>
              <a:chOff x="9658449" y="5564411"/>
              <a:chExt cx="1879898" cy="381123"/>
            </a:xfrm>
          </p:grpSpPr>
          <p:sp>
            <p:nvSpPr>
              <p:cNvPr id="22" name="Freeform 128">
                <a:extLst>
                  <a:ext uri="{FF2B5EF4-FFF2-40B4-BE49-F238E27FC236}">
                    <a16:creationId xmlns:a16="http://schemas.microsoft.com/office/drawing/2014/main" id="{7281FFFF-6F25-4A92-B94E-272CFF51176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black">
              <a:xfrm>
                <a:off x="9658449" y="5585534"/>
                <a:ext cx="409042" cy="360000"/>
              </a:xfrm>
              <a:custGeom>
                <a:avLst/>
                <a:gdLst>
                  <a:gd name="T0" fmla="*/ 49 w 71"/>
                  <a:gd name="T1" fmla="*/ 21 h 62"/>
                  <a:gd name="T2" fmla="*/ 49 w 71"/>
                  <a:gd name="T3" fmla="*/ 19 h 62"/>
                  <a:gd name="T4" fmla="*/ 49 w 71"/>
                  <a:gd name="T5" fmla="*/ 19 h 62"/>
                  <a:gd name="T6" fmla="*/ 48 w 71"/>
                  <a:gd name="T7" fmla="*/ 17 h 62"/>
                  <a:gd name="T8" fmla="*/ 32 w 71"/>
                  <a:gd name="T9" fmla="*/ 2 h 62"/>
                  <a:gd name="T10" fmla="*/ 28 w 71"/>
                  <a:gd name="T11" fmla="*/ 0 h 62"/>
                  <a:gd name="T12" fmla="*/ 28 w 71"/>
                  <a:gd name="T13" fmla="*/ 0 h 62"/>
                  <a:gd name="T14" fmla="*/ 28 w 71"/>
                  <a:gd name="T15" fmla="*/ 0 h 62"/>
                  <a:gd name="T16" fmla="*/ 6 w 71"/>
                  <a:gd name="T17" fmla="*/ 0 h 62"/>
                  <a:gd name="T18" fmla="*/ 0 w 71"/>
                  <a:gd name="T19" fmla="*/ 5 h 62"/>
                  <a:gd name="T20" fmla="*/ 0 w 71"/>
                  <a:gd name="T21" fmla="*/ 56 h 62"/>
                  <a:gd name="T22" fmla="*/ 6 w 71"/>
                  <a:gd name="T23" fmla="*/ 62 h 62"/>
                  <a:gd name="T24" fmla="*/ 44 w 71"/>
                  <a:gd name="T25" fmla="*/ 62 h 62"/>
                  <a:gd name="T26" fmla="*/ 50 w 71"/>
                  <a:gd name="T27" fmla="*/ 56 h 62"/>
                  <a:gd name="T28" fmla="*/ 50 w 71"/>
                  <a:gd name="T29" fmla="*/ 21 h 62"/>
                  <a:gd name="T30" fmla="*/ 49 w 71"/>
                  <a:gd name="T31" fmla="*/ 21 h 62"/>
                  <a:gd name="T32" fmla="*/ 28 w 71"/>
                  <a:gd name="T33" fmla="*/ 5 h 62"/>
                  <a:gd name="T34" fmla="*/ 44 w 71"/>
                  <a:gd name="T35" fmla="*/ 21 h 62"/>
                  <a:gd name="T36" fmla="*/ 28 w 71"/>
                  <a:gd name="T37" fmla="*/ 21 h 62"/>
                  <a:gd name="T38" fmla="*/ 28 w 71"/>
                  <a:gd name="T39" fmla="*/ 5 h 62"/>
                  <a:gd name="T40" fmla="*/ 44 w 71"/>
                  <a:gd name="T41" fmla="*/ 56 h 62"/>
                  <a:gd name="T42" fmla="*/ 6 w 71"/>
                  <a:gd name="T43" fmla="*/ 56 h 62"/>
                  <a:gd name="T44" fmla="*/ 6 w 71"/>
                  <a:gd name="T45" fmla="*/ 5 h 62"/>
                  <a:gd name="T46" fmla="*/ 23 w 71"/>
                  <a:gd name="T47" fmla="*/ 5 h 62"/>
                  <a:gd name="T48" fmla="*/ 23 w 71"/>
                  <a:gd name="T49" fmla="*/ 21 h 62"/>
                  <a:gd name="T50" fmla="*/ 28 w 71"/>
                  <a:gd name="T51" fmla="*/ 27 h 62"/>
                  <a:gd name="T52" fmla="*/ 44 w 71"/>
                  <a:gd name="T53" fmla="*/ 27 h 62"/>
                  <a:gd name="T54" fmla="*/ 44 w 71"/>
                  <a:gd name="T55" fmla="*/ 56 h 62"/>
                  <a:gd name="T56" fmla="*/ 58 w 71"/>
                  <a:gd name="T57" fmla="*/ 14 h 62"/>
                  <a:gd name="T58" fmla="*/ 60 w 71"/>
                  <a:gd name="T59" fmla="*/ 19 h 62"/>
                  <a:gd name="T60" fmla="*/ 60 w 71"/>
                  <a:gd name="T61" fmla="*/ 56 h 62"/>
                  <a:gd name="T62" fmla="*/ 55 w 71"/>
                  <a:gd name="T63" fmla="*/ 62 h 62"/>
                  <a:gd name="T64" fmla="*/ 53 w 71"/>
                  <a:gd name="T65" fmla="*/ 62 h 62"/>
                  <a:gd name="T66" fmla="*/ 55 w 71"/>
                  <a:gd name="T67" fmla="*/ 57 h 62"/>
                  <a:gd name="T68" fmla="*/ 55 w 71"/>
                  <a:gd name="T69" fmla="*/ 21 h 62"/>
                  <a:gd name="T70" fmla="*/ 53 w 71"/>
                  <a:gd name="T71" fmla="*/ 15 h 62"/>
                  <a:gd name="T72" fmla="*/ 37 w 71"/>
                  <a:gd name="T73" fmla="*/ 0 h 62"/>
                  <a:gd name="T74" fmla="*/ 37 w 71"/>
                  <a:gd name="T75" fmla="*/ 0 h 62"/>
                  <a:gd name="T76" fmla="*/ 39 w 71"/>
                  <a:gd name="T77" fmla="*/ 0 h 62"/>
                  <a:gd name="T78" fmla="*/ 40 w 71"/>
                  <a:gd name="T79" fmla="*/ 0 h 62"/>
                  <a:gd name="T80" fmla="*/ 47 w 71"/>
                  <a:gd name="T81" fmla="*/ 3 h 62"/>
                  <a:gd name="T82" fmla="*/ 58 w 71"/>
                  <a:gd name="T83" fmla="*/ 14 h 62"/>
                  <a:gd name="T84" fmla="*/ 69 w 71"/>
                  <a:gd name="T85" fmla="*/ 13 h 62"/>
                  <a:gd name="T86" fmla="*/ 71 w 71"/>
                  <a:gd name="T87" fmla="*/ 17 h 62"/>
                  <a:gd name="T88" fmla="*/ 71 w 71"/>
                  <a:gd name="T89" fmla="*/ 56 h 62"/>
                  <a:gd name="T90" fmla="*/ 65 w 71"/>
                  <a:gd name="T91" fmla="*/ 62 h 62"/>
                  <a:gd name="T92" fmla="*/ 64 w 71"/>
                  <a:gd name="T93" fmla="*/ 62 h 62"/>
                  <a:gd name="T94" fmla="*/ 65 w 71"/>
                  <a:gd name="T95" fmla="*/ 57 h 62"/>
                  <a:gd name="T96" fmla="*/ 65 w 71"/>
                  <a:gd name="T97" fmla="*/ 18 h 62"/>
                  <a:gd name="T98" fmla="*/ 64 w 71"/>
                  <a:gd name="T99" fmla="*/ 14 h 62"/>
                  <a:gd name="T100" fmla="*/ 50 w 71"/>
                  <a:gd name="T101" fmla="*/ 0 h 62"/>
                  <a:gd name="T102" fmla="*/ 50 w 71"/>
                  <a:gd name="T103" fmla="*/ 0 h 62"/>
                  <a:gd name="T104" fmla="*/ 51 w 71"/>
                  <a:gd name="T105" fmla="*/ 0 h 62"/>
                  <a:gd name="T106" fmla="*/ 52 w 71"/>
                  <a:gd name="T107" fmla="*/ 0 h 62"/>
                  <a:gd name="T108" fmla="*/ 59 w 71"/>
                  <a:gd name="T109" fmla="*/ 3 h 62"/>
                  <a:gd name="T110" fmla="*/ 69 w 71"/>
                  <a:gd name="T111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62">
                    <a:moveTo>
                      <a:pt x="49" y="21"/>
                    </a:moveTo>
                    <a:cubicBezTo>
                      <a:pt x="49" y="20"/>
                      <a:pt x="49" y="20"/>
                      <a:pt x="49" y="19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49" y="18"/>
                      <a:pt x="48" y="18"/>
                      <a:pt x="48" y="17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1" y="0"/>
                      <a:pt x="30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9"/>
                      <a:pt x="3" y="62"/>
                      <a:pt x="6" y="62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47" y="62"/>
                      <a:pt x="50" y="59"/>
                      <a:pt x="50" y="56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49" y="21"/>
                      <a:pt x="49" y="21"/>
                    </a:cubicBezTo>
                    <a:close/>
                    <a:moveTo>
                      <a:pt x="28" y="5"/>
                    </a:moveTo>
                    <a:cubicBezTo>
                      <a:pt x="44" y="21"/>
                      <a:pt x="44" y="21"/>
                      <a:pt x="44" y="21"/>
                    </a:cubicBezTo>
                    <a:cubicBezTo>
                      <a:pt x="28" y="21"/>
                      <a:pt x="28" y="21"/>
                      <a:pt x="28" y="21"/>
                    </a:cubicBezTo>
                    <a:lnTo>
                      <a:pt x="28" y="5"/>
                    </a:lnTo>
                    <a:close/>
                    <a:moveTo>
                      <a:pt x="44" y="56"/>
                    </a:moveTo>
                    <a:cubicBezTo>
                      <a:pt x="6" y="56"/>
                      <a:pt x="6" y="56"/>
                      <a:pt x="6" y="5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4"/>
                      <a:pt x="25" y="27"/>
                      <a:pt x="28" y="27"/>
                    </a:cubicBezTo>
                    <a:cubicBezTo>
                      <a:pt x="44" y="27"/>
                      <a:pt x="44" y="27"/>
                      <a:pt x="44" y="27"/>
                    </a:cubicBezTo>
                    <a:lnTo>
                      <a:pt x="44" y="56"/>
                    </a:lnTo>
                    <a:close/>
                    <a:moveTo>
                      <a:pt x="58" y="14"/>
                    </a:moveTo>
                    <a:cubicBezTo>
                      <a:pt x="59" y="15"/>
                      <a:pt x="60" y="17"/>
                      <a:pt x="60" y="19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0" y="59"/>
                      <a:pt x="58" y="62"/>
                      <a:pt x="55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0"/>
                      <a:pt x="55" y="59"/>
                      <a:pt x="55" y="57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19"/>
                      <a:pt x="54" y="17"/>
                      <a:pt x="53" y="15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1" y="0"/>
                      <a:pt x="44" y="0"/>
                      <a:pt x="47" y="3"/>
                    </a:cubicBezTo>
                    <a:cubicBezTo>
                      <a:pt x="58" y="14"/>
                      <a:pt x="58" y="14"/>
                      <a:pt x="58" y="14"/>
                    </a:cubicBezTo>
                    <a:moveTo>
                      <a:pt x="69" y="13"/>
                    </a:moveTo>
                    <a:cubicBezTo>
                      <a:pt x="70" y="14"/>
                      <a:pt x="71" y="16"/>
                      <a:pt x="71" y="17"/>
                    </a:cubicBezTo>
                    <a:cubicBezTo>
                      <a:pt x="71" y="56"/>
                      <a:pt x="71" y="56"/>
                      <a:pt x="71" y="56"/>
                    </a:cubicBezTo>
                    <a:cubicBezTo>
                      <a:pt x="71" y="59"/>
                      <a:pt x="68" y="62"/>
                      <a:pt x="65" y="62"/>
                    </a:cubicBezTo>
                    <a:cubicBezTo>
                      <a:pt x="64" y="62"/>
                      <a:pt x="64" y="62"/>
                      <a:pt x="64" y="62"/>
                    </a:cubicBezTo>
                    <a:cubicBezTo>
                      <a:pt x="65" y="60"/>
                      <a:pt x="65" y="59"/>
                      <a:pt x="65" y="57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5" y="15"/>
                      <a:pt x="64" y="14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6" y="0"/>
                      <a:pt x="59" y="3"/>
                    </a:cubicBezTo>
                    <a:cubicBezTo>
                      <a:pt x="69" y="13"/>
                      <a:pt x="69" y="13"/>
                      <a:pt x="69" y="13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67203" tIns="33602" rIns="67203" bIns="3360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0" cap="none" spc="0" normalizeH="0" baseline="0" noProof="0">
                  <a:ln>
                    <a:noFill/>
                  </a:ln>
                  <a:solidFill>
                    <a:srgbClr val="1A1A1A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83CE429-07DF-469C-BCA3-4A6FAA7BC54C}"/>
                  </a:ext>
                </a:extLst>
              </p:cNvPr>
              <p:cNvSpPr txBox="1"/>
              <p:nvPr/>
            </p:nvSpPr>
            <p:spPr>
              <a:xfrm>
                <a:off x="10155097" y="5564411"/>
                <a:ext cx="1383250" cy="277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64" b="0" i="0" u="none" strike="noStrike" kern="0" cap="none" spc="-52" normalizeH="0" baseline="0" noProof="0">
                    <a:ln>
                      <a:noFill/>
                    </a:ln>
                    <a:solidFill>
                      <a:srgbClr val="1A1A1A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 Light" panose="020B0502040204020203" pitchFamily="34" charset="0"/>
                  </a:rPr>
                  <a:t>Site Designs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67582E-AD20-4AE3-9410-CA93F2601C92}"/>
                </a:ext>
              </a:extLst>
            </p:cNvPr>
            <p:cNvSpPr txBox="1"/>
            <p:nvPr/>
          </p:nvSpPr>
          <p:spPr>
            <a:xfrm>
              <a:off x="9766056" y="3635444"/>
              <a:ext cx="1754341" cy="1036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79930" marR="0" lvl="0" indent="-27993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Title &amp; Desc</a:t>
              </a:r>
            </a:p>
            <a:p>
              <a:pPr marL="279930" marR="0" lvl="0" indent="-27993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Preview Image</a:t>
              </a:r>
            </a:p>
            <a:p>
              <a:pPr marL="279930" marR="0" lvl="0" indent="-27993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Web Template</a:t>
              </a:r>
            </a:p>
            <a:p>
              <a:pPr marL="279930" marR="0" lvl="0" indent="-27993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Site Script Array</a:t>
              </a:r>
            </a:p>
            <a:p>
              <a:pPr marL="279930" marR="0" lvl="0" indent="-27993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Scope |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A1A1A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isDefault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9103C0D1-5495-44FD-A166-73C2CED32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792" y="2731384"/>
            <a:ext cx="2968434" cy="1443329"/>
          </a:xfrm>
          <a:prstGeom prst="rect">
            <a:avLst/>
          </a:prstGeom>
          <a:ln>
            <a:solidFill>
              <a:srgbClr val="FFFFFF"/>
            </a:solidFill>
          </a:ln>
          <a:effectLst>
            <a:outerShdw blurRad="50800" dist="38100" dir="13500000" algn="br" rotWithShape="0">
              <a:prstClr val="black">
                <a:alpha val="30000"/>
              </a:prst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7C2EE7B-0B54-406E-97F3-20F024914134}"/>
              </a:ext>
            </a:extLst>
          </p:cNvPr>
          <p:cNvSpPr/>
          <p:nvPr/>
        </p:nvSpPr>
        <p:spPr bwMode="auto">
          <a:xfrm>
            <a:off x="0" y="6167280"/>
            <a:ext cx="12191999" cy="69023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655FA7-9261-4266-A85B-33072830A8D6}"/>
              </a:ext>
            </a:extLst>
          </p:cNvPr>
          <p:cNvGrpSpPr/>
          <p:nvPr/>
        </p:nvGrpSpPr>
        <p:grpSpPr>
          <a:xfrm>
            <a:off x="228599" y="6193849"/>
            <a:ext cx="11688709" cy="371087"/>
            <a:chOff x="457517" y="6038395"/>
            <a:chExt cx="11273065" cy="37852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067018A-4B2F-45A5-8919-7D15EF10257C}"/>
                </a:ext>
              </a:extLst>
            </p:cNvPr>
            <p:cNvSpPr/>
            <p:nvPr/>
          </p:nvSpPr>
          <p:spPr bwMode="auto">
            <a:xfrm>
              <a:off x="1403099" y="6038395"/>
              <a:ext cx="1194862" cy="37852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143428" tIns="89642" rIns="143428" bIns="89642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89632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20" normalizeH="0" baseline="0" noProof="0">
                  <a:ln>
                    <a:noFill/>
                  </a:ln>
                  <a:gradFill>
                    <a:gsLst>
                      <a:gs pos="15323">
                        <a:srgbClr val="FFFFFF"/>
                      </a:gs>
                      <a:gs pos="28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CREATION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58A0ACA-5EE4-4015-B34A-33AB2FC67D9D}"/>
                </a:ext>
              </a:extLst>
            </p:cNvPr>
            <p:cNvCxnSpPr>
              <a:cxnSpLocks/>
            </p:cNvCxnSpPr>
            <p:nvPr/>
          </p:nvCxnSpPr>
          <p:spPr>
            <a:xfrm>
              <a:off x="457517" y="6365330"/>
              <a:ext cx="11273065" cy="0"/>
            </a:xfrm>
            <a:prstGeom prst="straightConnector1">
              <a:avLst/>
            </a:prstGeom>
            <a:ln w="22225">
              <a:solidFill>
                <a:srgbClr val="FFFFFF"/>
              </a:solidFill>
              <a:headEnd type="oval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31AA3F8-17E6-41B4-A2BD-9D295A2AE890}"/>
              </a:ext>
            </a:extLst>
          </p:cNvPr>
          <p:cNvSpPr/>
          <p:nvPr/>
        </p:nvSpPr>
        <p:spPr bwMode="auto">
          <a:xfrm>
            <a:off x="5135857" y="6193849"/>
            <a:ext cx="1423942" cy="37108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43428" tIns="89642" rIns="143428" bIns="89642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89632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20" normalizeH="0" baseline="0" noProof="0" dirty="0">
                <a:ln>
                  <a:noFill/>
                </a:ln>
                <a:gradFill>
                  <a:gsLst>
                    <a:gs pos="15323">
                      <a:srgbClr val="FFFFFF"/>
                    </a:gs>
                    <a:gs pos="28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APPLICATION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ED9A7A-1B42-401B-8814-F1D352A885A7}"/>
              </a:ext>
            </a:extLst>
          </p:cNvPr>
          <p:cNvSpPr/>
          <p:nvPr/>
        </p:nvSpPr>
        <p:spPr bwMode="auto">
          <a:xfrm>
            <a:off x="9994346" y="6193849"/>
            <a:ext cx="1363028" cy="37108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43428" tIns="89642" rIns="143428" bIns="89642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89632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20" normalizeH="0" baseline="0" noProof="0">
                <a:ln>
                  <a:noFill/>
                </a:ln>
                <a:gradFill>
                  <a:gsLst>
                    <a:gs pos="15323">
                      <a:srgbClr val="FFFFFF"/>
                    </a:gs>
                    <a:gs pos="28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USE &amp; REUSE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BDBE30-8166-4A11-96D3-5D310E804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573" y="5156878"/>
            <a:ext cx="726351" cy="7894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DEE4498-68FD-422D-AFB7-03A1D87EDE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123" y="1407667"/>
            <a:ext cx="2022677" cy="121872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2A8709F-BFD4-437B-836E-A69BB0B42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5792" y="4261482"/>
            <a:ext cx="2947528" cy="173226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3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CA4BAD4-DD32-4219-926C-55D7787C3D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7751" y="1718166"/>
            <a:ext cx="3769559" cy="165010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3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A9B22CE-E929-403E-AF26-7A5B62B111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7751" y="3861830"/>
            <a:ext cx="3770774" cy="177013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30000"/>
              </a:prstClr>
            </a:outerShdw>
          </a:effectLst>
        </p:spPr>
      </p:pic>
      <p:sp>
        <p:nvSpPr>
          <p:cNvPr id="36" name="Left Brace 35">
            <a:extLst>
              <a:ext uri="{FF2B5EF4-FFF2-40B4-BE49-F238E27FC236}">
                <a16:creationId xmlns:a16="http://schemas.microsoft.com/office/drawing/2014/main" id="{D498DBBD-C02D-45D0-9787-81C2094FAE96}"/>
              </a:ext>
            </a:extLst>
          </p:cNvPr>
          <p:cNvSpPr/>
          <p:nvPr/>
        </p:nvSpPr>
        <p:spPr>
          <a:xfrm>
            <a:off x="7528459" y="1448594"/>
            <a:ext cx="710969" cy="4497745"/>
          </a:xfrm>
          <a:prstGeom prst="leftBrace">
            <a:avLst>
              <a:gd name="adj1" fmla="val 8333"/>
              <a:gd name="adj2" fmla="val 50268"/>
            </a:avLst>
          </a:prstGeom>
          <a:ln w="19050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24699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0B9EB42A-0507-4E09-B5AA-4310AD5569F5}"/>
              </a:ext>
            </a:extLst>
          </p:cNvPr>
          <p:cNvGraphicFramePr/>
          <p:nvPr/>
        </p:nvGraphicFramePr>
        <p:xfrm>
          <a:off x="2032000" y="107420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E9FF226-5225-48C5-B424-1FA97258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script actions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1E5B220-9D67-4E2A-8AFE-5A02FD3DE2E5}"/>
              </a:ext>
            </a:extLst>
          </p:cNvPr>
          <p:cNvSpPr txBox="1">
            <a:spLocks/>
          </p:cNvSpPr>
          <p:nvPr/>
        </p:nvSpPr>
        <p:spPr>
          <a:xfrm>
            <a:off x="583406" y="6442654"/>
            <a:ext cx="11025188" cy="406213"/>
          </a:xfrm>
          <a:prstGeom prst="rect">
            <a:avLst/>
          </a:prstGeom>
        </p:spPr>
        <p:txBody>
          <a:bodyPr vert="horz" wrap="square" lIns="146263" tIns="91414" rIns="146263" bIns="91414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74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JSON Schema: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7"/>
              </a:rPr>
              <a:t>https://docs.microsoft.com/en-us/sharepoint/dev/declarative-customization/site-design-json-schema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23584F-570C-4B56-B5C9-C2C5CB29E474}"/>
              </a:ext>
            </a:extLst>
          </p:cNvPr>
          <p:cNvSpPr/>
          <p:nvPr/>
        </p:nvSpPr>
        <p:spPr>
          <a:xfrm flipH="1">
            <a:off x="496956" y="1550045"/>
            <a:ext cx="3062669" cy="3349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1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SharePoint Components</a:t>
            </a:r>
          </a:p>
          <a:p>
            <a:pPr marL="391996" marR="0" lvl="0" indent="-280013" algn="l" defTabSz="913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Segoe UI Light" panose="020B0502040204020203" pitchFamily="34" charset="0"/>
              </a:rPr>
              <a:t>createSPList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 Semilight"/>
              <a:ea typeface="+mn-ea"/>
              <a:cs typeface="Segoe UI Light" panose="020B0502040204020203" pitchFamily="34" charset="0"/>
            </a:endParaRPr>
          </a:p>
          <a:p>
            <a:pPr marL="391996" marR="0" lvl="0" indent="-280013" algn="l" defTabSz="913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Segoe UI Light" panose="020B0502040204020203" pitchFamily="34" charset="0"/>
              </a:rPr>
              <a:t>addSPField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 Semilight"/>
              <a:ea typeface="+mn-ea"/>
              <a:cs typeface="Segoe UI Light" panose="020B0502040204020203" pitchFamily="34" charset="0"/>
            </a:endParaRPr>
          </a:p>
          <a:p>
            <a:pPr marL="391996" marR="0" lvl="0" indent="-280013" algn="l" defTabSz="913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Segoe UI Light" panose="020B0502040204020203" pitchFamily="34" charset="0"/>
              </a:rPr>
              <a:t>deleteSPField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 Semilight"/>
              <a:ea typeface="+mn-ea"/>
              <a:cs typeface="Segoe UI Light" panose="020B0502040204020203" pitchFamily="34" charset="0"/>
            </a:endParaRPr>
          </a:p>
          <a:p>
            <a:pPr marL="391996" marR="0" lvl="0" indent="-280013" algn="l" defTabSz="913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Segoe UI Light" panose="020B0502040204020203" pitchFamily="34" charset="0"/>
              </a:rPr>
              <a:t>addSPFieldXml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 Semilight"/>
              <a:ea typeface="+mn-ea"/>
              <a:cs typeface="Segoe UI Light" panose="020B0502040204020203" pitchFamily="34" charset="0"/>
            </a:endParaRPr>
          </a:p>
          <a:p>
            <a:pPr marL="391996" marR="0" lvl="0" indent="-280013" algn="l" defTabSz="913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Segoe UI Light" panose="020B0502040204020203" pitchFamily="34" charset="0"/>
              </a:rPr>
              <a:t>createSiteColumn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 Semilight"/>
              <a:ea typeface="+mn-ea"/>
              <a:cs typeface="Segoe UI Light" panose="020B0502040204020203" pitchFamily="34" charset="0"/>
            </a:endParaRPr>
          </a:p>
          <a:p>
            <a:pPr marL="391996" marR="0" lvl="0" indent="-280013" algn="l" defTabSz="913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Segoe UI Light" panose="020B0502040204020203" pitchFamily="34" charset="0"/>
              </a:rPr>
              <a:t>createSiteColumnXml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 Semilight"/>
              <a:ea typeface="+mn-ea"/>
              <a:cs typeface="Segoe UI Light" panose="020B0502040204020203" pitchFamily="34" charset="0"/>
            </a:endParaRPr>
          </a:p>
          <a:p>
            <a:pPr marL="849226" lvl="1" indent="-280013" defTabSz="913788"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rgbClr val="0071B9"/>
                </a:solidFill>
                <a:latin typeface="Segoe UI Semilight"/>
                <a:cs typeface="Segoe UI Light" panose="020B0502040204020203" pitchFamily="34" charset="0"/>
              </a:rPr>
              <a:t>Global Taxonomy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71B9"/>
              </a:solidFill>
              <a:effectLst/>
              <a:uLnTx/>
              <a:uFillTx/>
              <a:latin typeface="Segoe UI Semilight"/>
              <a:cs typeface="Segoe UI Light" panose="020B0502040204020203" pitchFamily="34" charset="0"/>
            </a:endParaRPr>
          </a:p>
          <a:p>
            <a:pPr marL="391996" marR="0" lvl="0" indent="-280013" algn="l" defTabSz="913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Segoe UI Light" panose="020B0502040204020203" pitchFamily="34" charset="0"/>
              </a:rPr>
              <a:t>addSiteColumn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 Semilight"/>
              <a:ea typeface="+mn-ea"/>
              <a:cs typeface="Segoe UI Light" panose="020B0502040204020203" pitchFamily="34" charset="0"/>
            </a:endParaRPr>
          </a:p>
          <a:p>
            <a:pPr marL="391996" marR="0" lvl="0" indent="-280013" algn="l" defTabSz="913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Segoe UI Light" panose="020B0502040204020203" pitchFamily="34" charset="0"/>
              </a:rPr>
              <a:t>addContentType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 Semilight"/>
              <a:ea typeface="+mn-ea"/>
              <a:cs typeface="Segoe UI Light" panose="020B0502040204020203" pitchFamily="34" charset="0"/>
            </a:endParaRPr>
          </a:p>
          <a:p>
            <a:pPr marL="391996" marR="0" lvl="0" indent="-280013" algn="l" defTabSz="913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Segoe UI Light" panose="020B0502040204020203" pitchFamily="34" charset="0"/>
              </a:rPr>
              <a:t>createContentType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 Semilight"/>
              <a:ea typeface="+mn-ea"/>
              <a:cs typeface="Segoe UI Light" panose="020B0502040204020203" pitchFamily="34" charset="0"/>
            </a:endParaRPr>
          </a:p>
          <a:p>
            <a:pPr marL="391996" marR="0" lvl="0" indent="-280013" algn="l" defTabSz="913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Segoe UI Light" panose="020B0502040204020203" pitchFamily="34" charset="0"/>
              </a:rPr>
              <a:t>removeContentType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 Semilight"/>
              <a:ea typeface="+mn-ea"/>
              <a:cs typeface="Segoe UI Light" panose="020B0502040204020203" pitchFamily="34" charset="0"/>
            </a:endParaRPr>
          </a:p>
          <a:p>
            <a:pPr marL="391996" marR="0" lvl="0" indent="-280013" algn="l" defTabSz="913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Segoe UI Light" panose="020B0502040204020203" pitchFamily="34" charset="0"/>
              </a:rPr>
              <a:t>addSPView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 Semilight"/>
              <a:ea typeface="+mn-ea"/>
              <a:cs typeface="Segoe UI Light" panose="020B0502040204020203" pitchFamily="34" charset="0"/>
            </a:endParaRPr>
          </a:p>
          <a:p>
            <a:pPr marL="391996" marR="0" lvl="0" indent="-280013" algn="l" defTabSz="913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Segoe UI Light" panose="020B0502040204020203" pitchFamily="34" charset="0"/>
              </a:rPr>
              <a:t>removeSPView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 Semilight"/>
              <a:ea typeface="+mn-ea"/>
              <a:cs typeface="Segoe UI Light" panose="020B0502040204020203" pitchFamily="34" charset="0"/>
            </a:endParaRPr>
          </a:p>
          <a:p>
            <a:pPr marL="391996" marR="0" lvl="0" indent="-280013" algn="l" defTabSz="913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Segoe UI Light" panose="020B0502040204020203" pitchFamily="34" charset="0"/>
              </a:rPr>
              <a:t>setSPFieldCustomFormatter</a:t>
            </a:r>
            <a:endParaRPr kumimoji="0" lang="en-US" sz="1567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7" name="Line Callout 2 (Accent Bar) 26">
            <a:extLst>
              <a:ext uri="{FF2B5EF4-FFF2-40B4-BE49-F238E27FC236}">
                <a16:creationId xmlns:a16="http://schemas.microsoft.com/office/drawing/2014/main" id="{CFA76819-7166-454D-89B5-480D30C4A9DA}"/>
              </a:ext>
            </a:extLst>
          </p:cNvPr>
          <p:cNvSpPr/>
          <p:nvPr/>
        </p:nvSpPr>
        <p:spPr>
          <a:xfrm>
            <a:off x="3124200" y="1607625"/>
            <a:ext cx="572460" cy="3172166"/>
          </a:xfrm>
          <a:prstGeom prst="accentCallout2">
            <a:avLst>
              <a:gd name="adj1" fmla="val 20972"/>
              <a:gd name="adj2" fmla="val 1880"/>
              <a:gd name="adj3" fmla="val 21028"/>
              <a:gd name="adj4" fmla="val 121886"/>
              <a:gd name="adj5" fmla="val 27574"/>
              <a:gd name="adj6" fmla="val 170348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9F59FB-5784-4193-97E0-E8223A305F27}"/>
              </a:ext>
            </a:extLst>
          </p:cNvPr>
          <p:cNvGrpSpPr/>
          <p:nvPr/>
        </p:nvGrpSpPr>
        <p:grpSpPr>
          <a:xfrm flipH="1">
            <a:off x="493294" y="4953601"/>
            <a:ext cx="3109657" cy="1621086"/>
            <a:chOff x="162612" y="2373311"/>
            <a:chExt cx="2795943" cy="16538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901396-B426-4AF8-AC19-267B729DD11A}"/>
                </a:ext>
              </a:extLst>
            </p:cNvPr>
            <p:cNvSpPr/>
            <p:nvPr/>
          </p:nvSpPr>
          <p:spPr>
            <a:xfrm>
              <a:off x="162613" y="2373312"/>
              <a:ext cx="2795942" cy="16538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8962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1" i="0" u="none" strike="noStrike" kern="0" cap="none" spc="0" normalizeH="0" baseline="0" noProof="0" dirty="0">
                  <a:ln>
                    <a:noFill/>
                  </a:ln>
                  <a:solidFill>
                    <a:srgbClr val="1A1A1A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Register Solutions: </a:t>
              </a:r>
              <a:r>
                <a:rPr kumimoji="0" lang="en-US" sz="1567" b="0" i="0" u="none" strike="noStrike" kern="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 </a:t>
              </a:r>
            </a:p>
            <a:p>
              <a:pPr marL="391996" marR="0" lvl="0" indent="-280013" algn="l" defTabSz="913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Segoe UI Semilight"/>
                  <a:ea typeface="+mn-ea"/>
                  <a:cs typeface="Segoe UI Light" panose="020B0502040204020203" pitchFamily="34" charset="0"/>
                </a:rPr>
                <a:t>installSolution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Segoe UI Light" panose="020B0502040204020203" pitchFamily="34" charset="0"/>
              </a:endParaRPr>
            </a:p>
            <a:p>
              <a:pPr marL="391996" marR="0" lvl="0" indent="-280013" algn="l" defTabSz="913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Segoe UI Semilight"/>
                  <a:ea typeface="+mn-ea"/>
                  <a:cs typeface="Segoe UI Light" panose="020B0502040204020203" pitchFamily="34" charset="0"/>
                </a:rPr>
                <a:t>SPFx Extension support! </a:t>
              </a:r>
            </a:p>
            <a:p>
              <a:pPr marL="849109" marR="0" lvl="1" indent="-280013" algn="l" defTabSz="913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Segoe UI Semilight"/>
                  <a:ea typeface="+mn-ea"/>
                  <a:cs typeface="Segoe UI Light" panose="020B0502040204020203" pitchFamily="34" charset="0"/>
                </a:rPr>
                <a:t>associateExtension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Segoe UI Light" panose="020B0502040204020203" pitchFamily="34" charset="0"/>
              </a:endParaRPr>
            </a:p>
            <a:p>
              <a:pPr marL="849109" marR="0" lvl="1" indent="-280013" algn="l" defTabSz="913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Segoe UI Semilight"/>
                  <a:ea typeface="+mn-ea"/>
                  <a:cs typeface="Segoe UI Light" panose="020B0502040204020203" pitchFamily="34" charset="0"/>
                </a:rPr>
                <a:t>associateListViewCommandSet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Segoe UI Light" panose="020B0502040204020203" pitchFamily="34" charset="0"/>
              </a:endParaRPr>
            </a:p>
            <a:p>
              <a:pPr marL="849109" marR="0" lvl="1" indent="-280013" algn="l" defTabSz="913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Segoe UI Semilight"/>
                  <a:ea typeface="+mn-ea"/>
                  <a:cs typeface="Segoe UI Light" panose="020B0502040204020203" pitchFamily="34" charset="0"/>
                </a:rPr>
                <a:t>associateFieldCustomizer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Segoe UI Semilight"/>
                  <a:ea typeface="+mn-ea"/>
                  <a:cs typeface="Segoe UI Light" panose="020B0502040204020203" pitchFamily="34" charset="0"/>
                </a:rPr>
                <a:t> </a:t>
              </a:r>
            </a:p>
            <a:p>
              <a:pPr marL="0" marR="0" lvl="0" indent="0" algn="l" defTabSz="8962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67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0" name="Line Callout 2 (Accent Bar) 26">
              <a:extLst>
                <a:ext uri="{FF2B5EF4-FFF2-40B4-BE49-F238E27FC236}">
                  <a16:creationId xmlns:a16="http://schemas.microsoft.com/office/drawing/2014/main" id="{B51BDEEA-05F1-4DC4-87B9-1CF8CE77529E}"/>
                </a:ext>
              </a:extLst>
            </p:cNvPr>
            <p:cNvSpPr/>
            <p:nvPr/>
          </p:nvSpPr>
          <p:spPr>
            <a:xfrm flipH="1">
              <a:off x="162612" y="2373311"/>
              <a:ext cx="111204" cy="1399606"/>
            </a:xfrm>
            <a:prstGeom prst="accentCallout2">
              <a:avLst>
                <a:gd name="adj1" fmla="val 44651"/>
                <a:gd name="adj2" fmla="val 1880"/>
                <a:gd name="adj3" fmla="val 44503"/>
                <a:gd name="adj4" fmla="val 395632"/>
                <a:gd name="adj5" fmla="val 27789"/>
                <a:gd name="adj6" fmla="val 577069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62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DDD680D-90B7-47BF-B91C-8AF72406EAC8}"/>
              </a:ext>
            </a:extLst>
          </p:cNvPr>
          <p:cNvSpPr/>
          <p:nvPr/>
        </p:nvSpPr>
        <p:spPr>
          <a:xfrm flipH="1">
            <a:off x="8686800" y="1220438"/>
            <a:ext cx="3313031" cy="3565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1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Settings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light"/>
              <a:ea typeface="+mn-ea"/>
              <a:cs typeface="Segoe UI Light" panose="020B0502040204020203" pitchFamily="34" charset="0"/>
            </a:endParaRPr>
          </a:p>
          <a:p>
            <a:pPr marL="391996" marR="0" lvl="0" indent="-280013" algn="l" defTabSz="913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Segoe UI Light" panose="020B0502040204020203" pitchFamily="34" charset="0"/>
              </a:rPr>
              <a:t>addPrincipalToSPGroup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 Semilight"/>
              <a:ea typeface="+mn-ea"/>
              <a:cs typeface="Segoe UI Light" panose="020B0502040204020203" pitchFamily="34" charset="0"/>
            </a:endParaRPr>
          </a:p>
          <a:p>
            <a:pPr marL="391996" marR="0" lvl="0" indent="-280013" algn="l" defTabSz="913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kern="0" dirty="0" err="1">
                <a:solidFill>
                  <a:srgbClr val="0071B9"/>
                </a:solidFill>
                <a:latin typeface="Segoe UI Semilight"/>
                <a:cs typeface="Segoe UI Light" panose="020B0502040204020203" pitchFamily="34" charset="0"/>
              </a:rPr>
              <a:t>addNavLink</a:t>
            </a:r>
            <a:r>
              <a:rPr lang="en-US" sz="1400" kern="0" dirty="0">
                <a:solidFill>
                  <a:srgbClr val="0071B9"/>
                </a:solidFill>
                <a:latin typeface="Segoe UI Semilight"/>
                <a:cs typeface="Segoe UI Light" panose="020B0502040204020203" pitchFamily="34" charset="0"/>
              </a:rPr>
              <a:t> (QL, Hub, footer)</a:t>
            </a:r>
          </a:p>
          <a:p>
            <a:pPr marL="391996" marR="0" lvl="0" indent="-280013" algn="l" defTabSz="913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71B9"/>
                </a:solidFill>
                <a:effectLst/>
                <a:uLnTx/>
                <a:uFillTx/>
                <a:latin typeface="Segoe UI Semilight"/>
                <a:ea typeface="+mn-ea"/>
                <a:cs typeface="Segoe UI Light" panose="020B0502040204020203" pitchFamily="34" charset="0"/>
              </a:rPr>
              <a:t>removeNavLink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1B9"/>
                </a:solidFill>
                <a:effectLst/>
                <a:uLnTx/>
                <a:uFillTx/>
                <a:latin typeface="Segoe UI Semilight"/>
                <a:ea typeface="+mn-ea"/>
                <a:cs typeface="Segoe UI Light" panose="020B0502040204020203" pitchFamily="34" charset="0"/>
              </a:rPr>
              <a:t> (QL, Hub, footer)</a:t>
            </a:r>
          </a:p>
          <a:p>
            <a:pPr marL="391996" marR="0" lvl="0" indent="-280013" algn="l" defTabSz="913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Segoe UI Light" panose="020B0502040204020203" pitchFamily="34" charset="0"/>
              </a:rPr>
              <a:t>applyTheme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 Semilight"/>
              <a:ea typeface="+mn-ea"/>
              <a:cs typeface="Segoe UI Light" panose="020B0502040204020203" pitchFamily="34" charset="0"/>
            </a:endParaRPr>
          </a:p>
          <a:p>
            <a:pPr marL="391996" marR="0" lvl="0" indent="-280013" algn="l" defTabSz="913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Segoe UI Light" panose="020B0502040204020203" pitchFamily="34" charset="0"/>
              </a:rPr>
              <a:t>setSiteLogo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 Semilight"/>
              <a:ea typeface="+mn-ea"/>
              <a:cs typeface="Segoe UI Light" panose="020B0502040204020203" pitchFamily="34" charset="0"/>
            </a:endParaRPr>
          </a:p>
          <a:p>
            <a:pPr marL="391996" marR="0" lvl="0" indent="-280013" algn="l" defTabSz="913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kern="0" dirty="0" err="1">
                <a:solidFill>
                  <a:srgbClr val="0071B9"/>
                </a:solidFill>
                <a:latin typeface="Segoe UI Semilight"/>
                <a:cs typeface="Segoe UI Light" panose="020B0502040204020203" pitchFamily="34" charset="0"/>
              </a:rPr>
              <a:t>setSiteBranding</a:t>
            </a:r>
            <a:endParaRPr lang="en-US" sz="1400" kern="0" dirty="0">
              <a:solidFill>
                <a:srgbClr val="0071B9"/>
              </a:solidFill>
              <a:latin typeface="Segoe UI Semilight"/>
              <a:cs typeface="Segoe UI Light" panose="020B0502040204020203" pitchFamily="34" charset="0"/>
            </a:endParaRPr>
          </a:p>
          <a:p>
            <a:pPr marL="849226" lvl="1" indent="-280013" defTabSz="913788"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1B9"/>
                </a:solidFill>
                <a:effectLst/>
                <a:uLnTx/>
                <a:uFillTx/>
                <a:latin typeface="Segoe UI Semilight"/>
                <a:ea typeface="+mn-ea"/>
                <a:cs typeface="Segoe UI Light" panose="020B0502040204020203" pitchFamily="34" charset="0"/>
              </a:rPr>
              <a:t>Header layout</a:t>
            </a:r>
          </a:p>
          <a:p>
            <a:pPr marL="849226" lvl="1" indent="-280013" defTabSz="913788"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rgbClr val="0071B9"/>
                </a:solidFill>
                <a:latin typeface="Segoe UI Semilight"/>
                <a:cs typeface="Segoe UI Light" panose="020B0502040204020203" pitchFamily="34" charset="0"/>
              </a:rPr>
              <a:t>Header background</a:t>
            </a:r>
          </a:p>
          <a:p>
            <a:pPr marL="849226" lvl="1" indent="-280013" defTabSz="913788"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1B9"/>
                </a:solidFill>
                <a:effectLst/>
                <a:uLnTx/>
                <a:uFillTx/>
                <a:latin typeface="Segoe UI Semilight"/>
                <a:ea typeface="+mn-ea"/>
                <a:cs typeface="Segoe UI Light" panose="020B0502040204020203" pitchFamily="34" charset="0"/>
              </a:rPr>
              <a:t>Navigation Style</a:t>
            </a:r>
          </a:p>
          <a:p>
            <a:pPr marL="849226" lvl="1" indent="-280013" defTabSz="913788"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rgbClr val="0071B9"/>
                </a:solidFill>
                <a:latin typeface="Segoe UI Semilight"/>
                <a:cs typeface="Segoe UI Light" panose="020B0502040204020203" pitchFamily="34" charset="0"/>
              </a:rPr>
              <a:t>Footer visibility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71B9"/>
              </a:solidFill>
              <a:effectLst/>
              <a:uLnTx/>
              <a:uFillTx/>
              <a:latin typeface="Segoe UI Semilight"/>
              <a:cs typeface="Segoe UI Light" panose="020B0502040204020203" pitchFamily="34" charset="0"/>
            </a:endParaRPr>
          </a:p>
          <a:p>
            <a:pPr marL="391996" marR="0" lvl="0" indent="-280013" algn="l" defTabSz="913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Segoe UI Light" panose="020B0502040204020203" pitchFamily="34" charset="0"/>
              </a:rPr>
              <a:t>setRegionalSettings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 Semilight"/>
              <a:ea typeface="+mn-ea"/>
              <a:cs typeface="Segoe UI Light" panose="020B0502040204020203" pitchFamily="34" charset="0"/>
            </a:endParaRPr>
          </a:p>
          <a:p>
            <a:pPr marL="391996" marR="0" lvl="0" indent="-280013" algn="l" defTabSz="913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Segoe UI Light" panose="020B0502040204020203" pitchFamily="34" charset="0"/>
              </a:rPr>
              <a:t>setSiteExternalSharingCapability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 Semilight"/>
              <a:ea typeface="+mn-ea"/>
              <a:cs typeface="Segoe UI Light" panose="020B0502040204020203" pitchFamily="34" charset="0"/>
            </a:endParaRPr>
          </a:p>
          <a:p>
            <a:pPr marL="391996" marR="0" lvl="0" indent="-280013" algn="l" defTabSz="913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0071B9"/>
                </a:solidFill>
                <a:effectLst/>
                <a:uLnTx/>
                <a:uFillTx/>
                <a:latin typeface="Segoe UI Semilight"/>
                <a:ea typeface="+mn-ea"/>
                <a:cs typeface="Segoe UI Light" panose="020B0502040204020203" pitchFamily="34" charset="0"/>
              </a:rPr>
              <a:t>triggerFlow</a:t>
            </a:r>
            <a:endParaRPr kumimoji="0" lang="en-US" sz="1400" i="0" u="none" strike="noStrike" kern="0" cap="none" spc="0" normalizeH="0" baseline="0" noProof="0" dirty="0">
              <a:ln>
                <a:noFill/>
              </a:ln>
              <a:solidFill>
                <a:srgbClr val="0071B9"/>
              </a:solidFill>
              <a:effectLst/>
              <a:uLnTx/>
              <a:uFillTx/>
              <a:latin typeface="Segoe UI Semilight"/>
              <a:ea typeface="+mn-ea"/>
              <a:cs typeface="Segoe UI Light" panose="020B0502040204020203" pitchFamily="34" charset="0"/>
            </a:endParaRPr>
          </a:p>
          <a:p>
            <a:pPr marL="391996" marR="0" lvl="0" indent="-280013" algn="l" defTabSz="913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Segoe UI Light" panose="020B0502040204020203" pitchFamily="34" charset="0"/>
              </a:rPr>
              <a:t>joinHubSite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 Semilight"/>
              <a:ea typeface="+mn-ea"/>
              <a:cs typeface="Segoe UI Light" panose="020B0502040204020203" pitchFamily="34" charset="0"/>
            </a:endParaRPr>
          </a:p>
          <a:p>
            <a:pPr marL="391996" marR="0" lvl="0" indent="-280013" algn="l" defTabSz="913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kern="0" dirty="0" err="1">
                <a:solidFill>
                  <a:srgbClr val="0071B9"/>
                </a:solidFill>
                <a:latin typeface="Segoe UI Semilight"/>
                <a:cs typeface="Segoe UI Light" panose="020B0502040204020203" pitchFamily="34" charset="0"/>
              </a:rPr>
              <a:t>activateSPFeature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71B9"/>
              </a:solidFill>
              <a:effectLst/>
              <a:uLnTx/>
              <a:uFillTx/>
              <a:latin typeface="Segoe UI Semilight"/>
              <a:cs typeface="Segoe UI Light" panose="020B0502040204020203" pitchFamily="34" charset="0"/>
            </a:endParaRPr>
          </a:p>
        </p:txBody>
      </p:sp>
      <p:sp>
        <p:nvSpPr>
          <p:cNvPr id="13" name="Line Callout 2 (Accent Bar) 26">
            <a:extLst>
              <a:ext uri="{FF2B5EF4-FFF2-40B4-BE49-F238E27FC236}">
                <a16:creationId xmlns:a16="http://schemas.microsoft.com/office/drawing/2014/main" id="{4D0CE854-107C-472D-8ABA-D3C22096C08E}"/>
              </a:ext>
            </a:extLst>
          </p:cNvPr>
          <p:cNvSpPr/>
          <p:nvPr/>
        </p:nvSpPr>
        <p:spPr>
          <a:xfrm>
            <a:off x="11782354" y="1278018"/>
            <a:ext cx="333446" cy="3370182"/>
          </a:xfrm>
          <a:prstGeom prst="accentCallout2">
            <a:avLst>
              <a:gd name="adj1" fmla="val 19100"/>
              <a:gd name="adj2" fmla="val -918755"/>
              <a:gd name="adj3" fmla="val 24115"/>
              <a:gd name="adj4" fmla="val -1059148"/>
              <a:gd name="adj5" fmla="val 29539"/>
              <a:gd name="adj6" fmla="val -1115915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" name="Graphic 13" descr="Gears">
            <a:extLst>
              <a:ext uri="{FF2B5EF4-FFF2-40B4-BE49-F238E27FC236}">
                <a16:creationId xmlns:a16="http://schemas.microsoft.com/office/drawing/2014/main" id="{49E94142-9D18-4F0C-A58E-9C9190CA9FC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7282" y="1582129"/>
            <a:ext cx="690176" cy="690176"/>
          </a:xfrm>
          <a:prstGeom prst="rect">
            <a:avLst/>
          </a:prstGeom>
        </p:spPr>
      </p:pic>
      <p:pic>
        <p:nvPicPr>
          <p:cNvPr id="15" name="Graphic 17" descr="Checklist">
            <a:extLst>
              <a:ext uri="{FF2B5EF4-FFF2-40B4-BE49-F238E27FC236}">
                <a16:creationId xmlns:a16="http://schemas.microsoft.com/office/drawing/2014/main" id="{DA31A993-1AFB-4A2A-8229-D42AE610D25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49604" y="1747020"/>
            <a:ext cx="621708" cy="600110"/>
          </a:xfrm>
          <a:prstGeom prst="rect">
            <a:avLst/>
          </a:prstGeom>
        </p:spPr>
      </p:pic>
      <p:pic>
        <p:nvPicPr>
          <p:cNvPr id="16" name="Graphic 15" descr="Books on Shelf">
            <a:extLst>
              <a:ext uri="{FF2B5EF4-FFF2-40B4-BE49-F238E27FC236}">
                <a16:creationId xmlns:a16="http://schemas.microsoft.com/office/drawing/2014/main" id="{0B26F381-E7D2-4A3E-B853-5E7005A64B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35879" y="4045918"/>
            <a:ext cx="653002" cy="65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734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11A2E1-6728-438B-8B03-398F1EA5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designs and site scripts</a:t>
            </a:r>
          </a:p>
        </p:txBody>
      </p:sp>
    </p:spTree>
    <p:extLst>
      <p:ext uri="{BB962C8B-B14F-4D97-AF65-F5344CB8AC3E}">
        <p14:creationId xmlns:p14="http://schemas.microsoft.com/office/powerpoint/2010/main" val="47894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318E7-A6EB-4E45-B707-C14DEBB29F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6629400" cy="4687437"/>
          </a:xfrm>
        </p:spPr>
        <p:txBody>
          <a:bodyPr/>
          <a:lstStyle/>
          <a:p>
            <a:r>
              <a:rPr lang="en-US" dirty="0"/>
              <a:t>New option to generate site script using PowerShell</a:t>
            </a:r>
          </a:p>
          <a:p>
            <a:endParaRPr lang="en-US" dirty="0"/>
          </a:p>
          <a:p>
            <a:r>
              <a:rPr lang="en-US" sz="2400" dirty="0">
                <a:solidFill>
                  <a:srgbClr val="0071B9"/>
                </a:solidFill>
                <a:latin typeface="Consolas" panose="020B0609020204030204" pitchFamily="49" charset="0"/>
              </a:rPr>
              <a:t>Get-</a:t>
            </a:r>
            <a:r>
              <a:rPr lang="en-US" sz="2400" dirty="0" err="1">
                <a:solidFill>
                  <a:srgbClr val="0071B9"/>
                </a:solidFill>
                <a:latin typeface="Consolas" panose="020B0609020204030204" pitchFamily="49" charset="0"/>
              </a:rPr>
              <a:t>SPOSiteScriptFromWeb</a:t>
            </a:r>
            <a:endParaRPr lang="en-US" sz="2400" dirty="0">
              <a:solidFill>
                <a:srgbClr val="0071B9"/>
              </a:solidFill>
              <a:latin typeface="Consolas" panose="020B0609020204030204" pitchFamily="49" charset="0"/>
            </a:endParaRPr>
          </a:p>
          <a:p>
            <a:pPr lvl="3"/>
            <a:r>
              <a:rPr lang="en-US" sz="2400" dirty="0">
                <a:solidFill>
                  <a:srgbClr val="0071B9"/>
                </a:solidFill>
                <a:latin typeface="Consolas" panose="020B0609020204030204" pitchFamily="49" charset="0"/>
              </a:rPr>
              <a:t> -</a:t>
            </a:r>
            <a:r>
              <a:rPr lang="en-US" sz="2400" dirty="0" err="1">
                <a:solidFill>
                  <a:srgbClr val="0071B9"/>
                </a:solidFill>
                <a:latin typeface="Consolas" panose="020B0609020204030204" pitchFamily="49" charset="0"/>
              </a:rPr>
              <a:t>WebURL</a:t>
            </a:r>
            <a:endParaRPr lang="en-US" sz="2400" dirty="0">
              <a:solidFill>
                <a:srgbClr val="0071B9"/>
              </a:solidFill>
              <a:latin typeface="Consolas" panose="020B0609020204030204" pitchFamily="49" charset="0"/>
            </a:endParaRPr>
          </a:p>
          <a:p>
            <a:pPr lvl="3"/>
            <a:r>
              <a:rPr lang="en-US" sz="2400" dirty="0">
                <a:solidFill>
                  <a:srgbClr val="0071B9"/>
                </a:solidFill>
                <a:latin typeface="Consolas" panose="020B0609020204030204" pitchFamily="49" charset="0"/>
              </a:rPr>
              <a:t> -</a:t>
            </a:r>
            <a:r>
              <a:rPr lang="en-US" sz="2400" dirty="0" err="1">
                <a:solidFill>
                  <a:srgbClr val="0071B9"/>
                </a:solidFill>
                <a:latin typeface="Consolas" panose="020B0609020204030204" pitchFamily="49" charset="0"/>
              </a:rPr>
              <a:t>IncludeTheming</a:t>
            </a:r>
            <a:endParaRPr lang="en-US" sz="2400" dirty="0">
              <a:solidFill>
                <a:srgbClr val="0071B9"/>
              </a:solidFill>
              <a:latin typeface="Consolas" panose="020B0609020204030204" pitchFamily="49" charset="0"/>
            </a:endParaRPr>
          </a:p>
          <a:p>
            <a:pPr lvl="3"/>
            <a:r>
              <a:rPr lang="en-US" sz="2400" dirty="0">
                <a:solidFill>
                  <a:srgbClr val="0071B9"/>
                </a:solidFill>
                <a:latin typeface="Consolas" panose="020B0609020204030204" pitchFamily="49" charset="0"/>
              </a:rPr>
              <a:t> -</a:t>
            </a:r>
            <a:r>
              <a:rPr lang="en-US" sz="2400" dirty="0" err="1">
                <a:solidFill>
                  <a:srgbClr val="0071B9"/>
                </a:solidFill>
                <a:latin typeface="Consolas" panose="020B0609020204030204" pitchFamily="49" charset="0"/>
              </a:rPr>
              <a:t>IncludeBranding</a:t>
            </a:r>
            <a:endParaRPr lang="en-US" sz="2400" dirty="0">
              <a:solidFill>
                <a:srgbClr val="0071B9"/>
              </a:solidFill>
              <a:latin typeface="Consolas" panose="020B0609020204030204" pitchFamily="49" charset="0"/>
            </a:endParaRPr>
          </a:p>
          <a:p>
            <a:pPr lvl="3"/>
            <a:r>
              <a:rPr lang="en-US" sz="2400" dirty="0">
                <a:solidFill>
                  <a:srgbClr val="0071B9"/>
                </a:solidFill>
                <a:latin typeface="Consolas" panose="020B0609020204030204" pitchFamily="49" charset="0"/>
              </a:rPr>
              <a:t> -</a:t>
            </a:r>
            <a:r>
              <a:rPr lang="en-US" sz="2400" dirty="0" err="1">
                <a:solidFill>
                  <a:srgbClr val="0071B9"/>
                </a:solidFill>
                <a:latin typeface="Consolas" panose="020B0609020204030204" pitchFamily="49" charset="0"/>
              </a:rPr>
              <a:t>IncludeSiteExternalSharingCapability</a:t>
            </a:r>
            <a:endParaRPr lang="en-US" sz="2400" dirty="0">
              <a:solidFill>
                <a:srgbClr val="0071B9"/>
              </a:solidFill>
              <a:latin typeface="Consolas" panose="020B0609020204030204" pitchFamily="49" charset="0"/>
            </a:endParaRPr>
          </a:p>
          <a:p>
            <a:pPr lvl="3"/>
            <a:r>
              <a:rPr lang="en-US" sz="2400" dirty="0">
                <a:solidFill>
                  <a:srgbClr val="0071B9"/>
                </a:solidFill>
                <a:latin typeface="Consolas" panose="020B0609020204030204" pitchFamily="49" charset="0"/>
              </a:rPr>
              <a:t> -</a:t>
            </a:r>
            <a:r>
              <a:rPr lang="en-US" sz="2400" dirty="0" err="1">
                <a:solidFill>
                  <a:srgbClr val="0071B9"/>
                </a:solidFill>
                <a:latin typeface="Consolas" panose="020B0609020204030204" pitchFamily="49" charset="0"/>
              </a:rPr>
              <a:t>IncludeRegionalSettings</a:t>
            </a:r>
            <a:endParaRPr lang="en-US" sz="2400" dirty="0">
              <a:solidFill>
                <a:srgbClr val="0071B9"/>
              </a:solidFill>
              <a:latin typeface="Consolas" panose="020B0609020204030204" pitchFamily="49" charset="0"/>
            </a:endParaRPr>
          </a:p>
          <a:p>
            <a:pPr lvl="3"/>
            <a:r>
              <a:rPr lang="en-US" sz="2400" dirty="0">
                <a:solidFill>
                  <a:srgbClr val="0071B9"/>
                </a:solidFill>
                <a:latin typeface="Consolas" panose="020B0609020204030204" pitchFamily="49" charset="0"/>
              </a:rPr>
              <a:t> -</a:t>
            </a:r>
            <a:r>
              <a:rPr lang="en-US" sz="2400" dirty="0" err="1">
                <a:solidFill>
                  <a:srgbClr val="0071B9"/>
                </a:solidFill>
                <a:latin typeface="Consolas" panose="020B0609020204030204" pitchFamily="49" charset="0"/>
              </a:rPr>
              <a:t>IncludeLists</a:t>
            </a:r>
            <a:r>
              <a:rPr lang="en-US" sz="2400" dirty="0">
                <a:solidFill>
                  <a:srgbClr val="0071B9"/>
                </a:solidFill>
                <a:latin typeface="Consolas" panose="020B0609020204030204" pitchFamily="49" charset="0"/>
              </a:rPr>
              <a:t> "</a:t>
            </a:r>
            <a:r>
              <a:rPr lang="en-US" sz="2400" dirty="0" err="1">
                <a:solidFill>
                  <a:srgbClr val="0071B9"/>
                </a:solidFill>
                <a:latin typeface="Consolas" panose="020B0609020204030204" pitchFamily="49" charset="0"/>
              </a:rPr>
              <a:t>ListUrl</a:t>
            </a:r>
            <a:r>
              <a:rPr lang="en-US" sz="2400" dirty="0">
                <a:solidFill>
                  <a:srgbClr val="0071B9"/>
                </a:solidFill>
                <a:latin typeface="Consolas" panose="020B0609020204030204" pitchFamily="49" charset="0"/>
              </a:rPr>
              <a:t>“</a:t>
            </a:r>
          </a:p>
          <a:p>
            <a:pPr lvl="3"/>
            <a:endParaRPr lang="en-US" sz="2400" dirty="0">
              <a:solidFill>
                <a:srgbClr val="0071B9"/>
              </a:solidFill>
              <a:latin typeface="Consolas" panose="020B0609020204030204" pitchFamily="49" charset="0"/>
            </a:endParaRPr>
          </a:p>
          <a:p>
            <a:pPr lvl="3"/>
            <a:endParaRPr lang="en-US" sz="2400" dirty="0">
              <a:solidFill>
                <a:srgbClr val="0071B9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6A1EB8-24EE-4BBC-B92D-C1A4ADBD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Site scripts auto-generation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7850FF6-98E6-42DC-850C-F1C199C0D5E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656" t="27" r="36030" b="-27"/>
          <a:stretch/>
        </p:blipFill>
        <p:spPr>
          <a:xfrm>
            <a:off x="7440639" y="-108089"/>
            <a:ext cx="4827561" cy="696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234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89C07-0A76-43F9-9538-AF6EC949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designs and Flow</a:t>
            </a:r>
          </a:p>
        </p:txBody>
      </p:sp>
      <p:sp>
        <p:nvSpPr>
          <p:cNvPr id="6" name="Right Arrow 21">
            <a:extLst>
              <a:ext uri="{FF2B5EF4-FFF2-40B4-BE49-F238E27FC236}">
                <a16:creationId xmlns:a16="http://schemas.microsoft.com/office/drawing/2014/main" id="{38479394-46C0-4E6A-9E36-626403A507AD}"/>
              </a:ext>
            </a:extLst>
          </p:cNvPr>
          <p:cNvSpPr/>
          <p:nvPr/>
        </p:nvSpPr>
        <p:spPr>
          <a:xfrm>
            <a:off x="0" y="3429000"/>
            <a:ext cx="4267200" cy="29819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2E126E-D5C4-4ED1-AF4C-7E9D573FD664}"/>
              </a:ext>
            </a:extLst>
          </p:cNvPr>
          <p:cNvGrpSpPr/>
          <p:nvPr/>
        </p:nvGrpSpPr>
        <p:grpSpPr>
          <a:xfrm>
            <a:off x="867474" y="3409514"/>
            <a:ext cx="1764372" cy="1451648"/>
            <a:chOff x="867474" y="3409514"/>
            <a:chExt cx="1764372" cy="145164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F389E1-39E0-4972-AE4D-148E2902E165}"/>
                </a:ext>
              </a:extLst>
            </p:cNvPr>
            <p:cNvSpPr/>
            <p:nvPr/>
          </p:nvSpPr>
          <p:spPr>
            <a:xfrm>
              <a:off x="1592786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7DC4E9-906D-42AA-9837-DF900D06BF16}"/>
                </a:ext>
              </a:extLst>
            </p:cNvPr>
            <p:cNvSpPr txBox="1"/>
            <p:nvPr/>
          </p:nvSpPr>
          <p:spPr>
            <a:xfrm>
              <a:off x="867474" y="4030165"/>
              <a:ext cx="17643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User creates a site</a:t>
              </a:r>
              <a:endParaRPr lang="en-US" sz="1800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4C656C4-8940-4BDF-83CB-B996D536C277}"/>
              </a:ext>
            </a:extLst>
          </p:cNvPr>
          <p:cNvGrpSpPr/>
          <p:nvPr/>
        </p:nvGrpSpPr>
        <p:grpSpPr>
          <a:xfrm>
            <a:off x="2628304" y="3409514"/>
            <a:ext cx="1586297" cy="1451648"/>
            <a:chOff x="2628304" y="3409514"/>
            <a:chExt cx="1586297" cy="14516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0188ECA-F980-463B-8053-99E979E3AACE}"/>
                </a:ext>
              </a:extLst>
            </p:cNvPr>
            <p:cNvSpPr/>
            <p:nvPr/>
          </p:nvSpPr>
          <p:spPr>
            <a:xfrm>
              <a:off x="3264579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821F00-9CF9-42AC-B4E8-5609486CD768}"/>
                </a:ext>
              </a:extLst>
            </p:cNvPr>
            <p:cNvSpPr txBox="1"/>
            <p:nvPr/>
          </p:nvSpPr>
          <p:spPr>
            <a:xfrm>
              <a:off x="2628304" y="4030165"/>
              <a:ext cx="15862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Site design gets applied</a:t>
              </a:r>
              <a:endParaRPr lang="en-US" sz="1800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2183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89C07-0A76-43F9-9538-AF6EC949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designs and Flow</a:t>
            </a:r>
          </a:p>
        </p:txBody>
      </p:sp>
      <p:sp>
        <p:nvSpPr>
          <p:cNvPr id="6" name="Right Arrow 21">
            <a:extLst>
              <a:ext uri="{FF2B5EF4-FFF2-40B4-BE49-F238E27FC236}">
                <a16:creationId xmlns:a16="http://schemas.microsoft.com/office/drawing/2014/main" id="{38479394-46C0-4E6A-9E36-626403A507AD}"/>
              </a:ext>
            </a:extLst>
          </p:cNvPr>
          <p:cNvSpPr/>
          <p:nvPr/>
        </p:nvSpPr>
        <p:spPr>
          <a:xfrm>
            <a:off x="0" y="3429000"/>
            <a:ext cx="5943600" cy="29819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2E126E-D5C4-4ED1-AF4C-7E9D573FD664}"/>
              </a:ext>
            </a:extLst>
          </p:cNvPr>
          <p:cNvGrpSpPr/>
          <p:nvPr/>
        </p:nvGrpSpPr>
        <p:grpSpPr>
          <a:xfrm>
            <a:off x="867474" y="3409514"/>
            <a:ext cx="1764372" cy="1451648"/>
            <a:chOff x="867474" y="3409514"/>
            <a:chExt cx="1764372" cy="145164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F389E1-39E0-4972-AE4D-148E2902E165}"/>
                </a:ext>
              </a:extLst>
            </p:cNvPr>
            <p:cNvSpPr/>
            <p:nvPr/>
          </p:nvSpPr>
          <p:spPr>
            <a:xfrm>
              <a:off x="1592786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7DC4E9-906D-42AA-9837-DF900D06BF16}"/>
                </a:ext>
              </a:extLst>
            </p:cNvPr>
            <p:cNvSpPr txBox="1"/>
            <p:nvPr/>
          </p:nvSpPr>
          <p:spPr>
            <a:xfrm>
              <a:off x="867474" y="4030165"/>
              <a:ext cx="17643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User creates a site</a:t>
              </a:r>
              <a:endParaRPr lang="en-US" sz="1800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4C656C4-8940-4BDF-83CB-B996D536C277}"/>
              </a:ext>
            </a:extLst>
          </p:cNvPr>
          <p:cNvGrpSpPr/>
          <p:nvPr/>
        </p:nvGrpSpPr>
        <p:grpSpPr>
          <a:xfrm>
            <a:off x="2628304" y="3409514"/>
            <a:ext cx="1586297" cy="1451648"/>
            <a:chOff x="2628304" y="3409514"/>
            <a:chExt cx="1586297" cy="14516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0188ECA-F980-463B-8053-99E979E3AACE}"/>
                </a:ext>
              </a:extLst>
            </p:cNvPr>
            <p:cNvSpPr/>
            <p:nvPr/>
          </p:nvSpPr>
          <p:spPr>
            <a:xfrm>
              <a:off x="3264579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821F00-9CF9-42AC-B4E8-5609486CD768}"/>
                </a:ext>
              </a:extLst>
            </p:cNvPr>
            <p:cNvSpPr txBox="1"/>
            <p:nvPr/>
          </p:nvSpPr>
          <p:spPr>
            <a:xfrm>
              <a:off x="2628304" y="4030165"/>
              <a:ext cx="15862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Site design gets applied</a:t>
              </a:r>
              <a:endParaRPr lang="en-US" sz="1800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46F245-EB02-4FBE-BB6D-C582A94BE590}"/>
              </a:ext>
            </a:extLst>
          </p:cNvPr>
          <p:cNvGrpSpPr/>
          <p:nvPr/>
        </p:nvGrpSpPr>
        <p:grpSpPr>
          <a:xfrm>
            <a:off x="4388648" y="3409514"/>
            <a:ext cx="1671792" cy="1820980"/>
            <a:chOff x="4388648" y="3409514"/>
            <a:chExt cx="1671792" cy="18209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1D247B7-73C5-4B36-8C94-A6B0EE8C4694}"/>
                </a:ext>
              </a:extLst>
            </p:cNvPr>
            <p:cNvSpPr/>
            <p:nvPr/>
          </p:nvSpPr>
          <p:spPr>
            <a:xfrm>
              <a:off x="5067670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2F8628-F8AB-43CB-B54D-479CA806852A}"/>
                </a:ext>
              </a:extLst>
            </p:cNvPr>
            <p:cNvSpPr txBox="1"/>
            <p:nvPr/>
          </p:nvSpPr>
          <p:spPr>
            <a:xfrm>
              <a:off x="4388648" y="4030165"/>
              <a:ext cx="16717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Design Triggers Flow</a:t>
              </a:r>
              <a:endParaRPr lang="en-US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4497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89C07-0A76-43F9-9538-AF6EC949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designs and Flow</a:t>
            </a:r>
          </a:p>
        </p:txBody>
      </p:sp>
      <p:sp>
        <p:nvSpPr>
          <p:cNvPr id="6" name="Right Arrow 21">
            <a:extLst>
              <a:ext uri="{FF2B5EF4-FFF2-40B4-BE49-F238E27FC236}">
                <a16:creationId xmlns:a16="http://schemas.microsoft.com/office/drawing/2014/main" id="{38479394-46C0-4E6A-9E36-626403A507AD}"/>
              </a:ext>
            </a:extLst>
          </p:cNvPr>
          <p:cNvSpPr/>
          <p:nvPr/>
        </p:nvSpPr>
        <p:spPr>
          <a:xfrm>
            <a:off x="0" y="3429000"/>
            <a:ext cx="7772400" cy="29819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2E126E-D5C4-4ED1-AF4C-7E9D573FD664}"/>
              </a:ext>
            </a:extLst>
          </p:cNvPr>
          <p:cNvGrpSpPr/>
          <p:nvPr/>
        </p:nvGrpSpPr>
        <p:grpSpPr>
          <a:xfrm>
            <a:off x="867474" y="3409514"/>
            <a:ext cx="1764372" cy="1451648"/>
            <a:chOff x="867474" y="3409514"/>
            <a:chExt cx="1764372" cy="145164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F389E1-39E0-4972-AE4D-148E2902E165}"/>
                </a:ext>
              </a:extLst>
            </p:cNvPr>
            <p:cNvSpPr/>
            <p:nvPr/>
          </p:nvSpPr>
          <p:spPr>
            <a:xfrm>
              <a:off x="1592786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7DC4E9-906D-42AA-9837-DF900D06BF16}"/>
                </a:ext>
              </a:extLst>
            </p:cNvPr>
            <p:cNvSpPr txBox="1"/>
            <p:nvPr/>
          </p:nvSpPr>
          <p:spPr>
            <a:xfrm>
              <a:off x="867474" y="4030165"/>
              <a:ext cx="17643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User creates a site</a:t>
              </a:r>
              <a:endParaRPr lang="en-US" sz="1800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4C656C4-8940-4BDF-83CB-B996D536C277}"/>
              </a:ext>
            </a:extLst>
          </p:cNvPr>
          <p:cNvGrpSpPr/>
          <p:nvPr/>
        </p:nvGrpSpPr>
        <p:grpSpPr>
          <a:xfrm>
            <a:off x="2628304" y="3409514"/>
            <a:ext cx="1586297" cy="1451648"/>
            <a:chOff x="2628304" y="3409514"/>
            <a:chExt cx="1586297" cy="14516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0188ECA-F980-463B-8053-99E979E3AACE}"/>
                </a:ext>
              </a:extLst>
            </p:cNvPr>
            <p:cNvSpPr/>
            <p:nvPr/>
          </p:nvSpPr>
          <p:spPr>
            <a:xfrm>
              <a:off x="3264579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821F00-9CF9-42AC-B4E8-5609486CD768}"/>
                </a:ext>
              </a:extLst>
            </p:cNvPr>
            <p:cNvSpPr txBox="1"/>
            <p:nvPr/>
          </p:nvSpPr>
          <p:spPr>
            <a:xfrm>
              <a:off x="2628304" y="4030165"/>
              <a:ext cx="15862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Site design gets applied</a:t>
              </a:r>
              <a:endParaRPr lang="en-US" sz="1800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46F245-EB02-4FBE-BB6D-C582A94BE590}"/>
              </a:ext>
            </a:extLst>
          </p:cNvPr>
          <p:cNvGrpSpPr/>
          <p:nvPr/>
        </p:nvGrpSpPr>
        <p:grpSpPr>
          <a:xfrm>
            <a:off x="4388648" y="3409514"/>
            <a:ext cx="1671792" cy="1820980"/>
            <a:chOff x="4388648" y="3409514"/>
            <a:chExt cx="1671792" cy="18209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1D247B7-73C5-4B36-8C94-A6B0EE8C4694}"/>
                </a:ext>
              </a:extLst>
            </p:cNvPr>
            <p:cNvSpPr/>
            <p:nvPr/>
          </p:nvSpPr>
          <p:spPr>
            <a:xfrm>
              <a:off x="5067670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2F8628-F8AB-43CB-B54D-479CA806852A}"/>
                </a:ext>
              </a:extLst>
            </p:cNvPr>
            <p:cNvSpPr txBox="1"/>
            <p:nvPr/>
          </p:nvSpPr>
          <p:spPr>
            <a:xfrm>
              <a:off x="4388648" y="4030165"/>
              <a:ext cx="16717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Design Triggers Flow</a:t>
              </a:r>
              <a:endParaRPr lang="en-US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08F996-17EB-440B-8FC8-6987179601AF}"/>
              </a:ext>
            </a:extLst>
          </p:cNvPr>
          <p:cNvGrpSpPr/>
          <p:nvPr/>
        </p:nvGrpSpPr>
        <p:grpSpPr>
          <a:xfrm>
            <a:off x="6060441" y="3409514"/>
            <a:ext cx="1671792" cy="1451648"/>
            <a:chOff x="6060441" y="3409514"/>
            <a:chExt cx="1671792" cy="14516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C2AF8C1-4E12-409A-A62C-8E49C1603510}"/>
                </a:ext>
              </a:extLst>
            </p:cNvPr>
            <p:cNvSpPr/>
            <p:nvPr/>
          </p:nvSpPr>
          <p:spPr>
            <a:xfrm>
              <a:off x="6739463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BC7DD2-EFD3-43E7-92BD-884794433557}"/>
                </a:ext>
              </a:extLst>
            </p:cNvPr>
            <p:cNvSpPr txBox="1"/>
            <p:nvPr/>
          </p:nvSpPr>
          <p:spPr>
            <a:xfrm>
              <a:off x="6060441" y="4030165"/>
              <a:ext cx="16717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Flow writes to queue</a:t>
              </a:r>
              <a:endParaRPr lang="en-US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1082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04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89C07-0A76-43F9-9538-AF6EC949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designs and Flow</a:t>
            </a:r>
          </a:p>
        </p:txBody>
      </p:sp>
      <p:sp>
        <p:nvSpPr>
          <p:cNvPr id="6" name="Right Arrow 21">
            <a:extLst>
              <a:ext uri="{FF2B5EF4-FFF2-40B4-BE49-F238E27FC236}">
                <a16:creationId xmlns:a16="http://schemas.microsoft.com/office/drawing/2014/main" id="{38479394-46C0-4E6A-9E36-626403A507AD}"/>
              </a:ext>
            </a:extLst>
          </p:cNvPr>
          <p:cNvSpPr/>
          <p:nvPr/>
        </p:nvSpPr>
        <p:spPr>
          <a:xfrm>
            <a:off x="0" y="3429000"/>
            <a:ext cx="9296400" cy="29819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2E126E-D5C4-4ED1-AF4C-7E9D573FD664}"/>
              </a:ext>
            </a:extLst>
          </p:cNvPr>
          <p:cNvGrpSpPr/>
          <p:nvPr/>
        </p:nvGrpSpPr>
        <p:grpSpPr>
          <a:xfrm>
            <a:off x="867474" y="3409514"/>
            <a:ext cx="1764372" cy="1451648"/>
            <a:chOff x="867474" y="3409514"/>
            <a:chExt cx="1764372" cy="145164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F389E1-39E0-4972-AE4D-148E2902E165}"/>
                </a:ext>
              </a:extLst>
            </p:cNvPr>
            <p:cNvSpPr/>
            <p:nvPr/>
          </p:nvSpPr>
          <p:spPr>
            <a:xfrm>
              <a:off x="1592786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7DC4E9-906D-42AA-9837-DF900D06BF16}"/>
                </a:ext>
              </a:extLst>
            </p:cNvPr>
            <p:cNvSpPr txBox="1"/>
            <p:nvPr/>
          </p:nvSpPr>
          <p:spPr>
            <a:xfrm>
              <a:off x="867474" y="4030165"/>
              <a:ext cx="17643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User creates a site</a:t>
              </a:r>
              <a:endParaRPr lang="en-US" sz="1800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4C656C4-8940-4BDF-83CB-B996D536C277}"/>
              </a:ext>
            </a:extLst>
          </p:cNvPr>
          <p:cNvGrpSpPr/>
          <p:nvPr/>
        </p:nvGrpSpPr>
        <p:grpSpPr>
          <a:xfrm>
            <a:off x="2628304" y="3409514"/>
            <a:ext cx="1586297" cy="1451648"/>
            <a:chOff x="2628304" y="3409514"/>
            <a:chExt cx="1586297" cy="14516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0188ECA-F980-463B-8053-99E979E3AACE}"/>
                </a:ext>
              </a:extLst>
            </p:cNvPr>
            <p:cNvSpPr/>
            <p:nvPr/>
          </p:nvSpPr>
          <p:spPr>
            <a:xfrm>
              <a:off x="3264579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821F00-9CF9-42AC-B4E8-5609486CD768}"/>
                </a:ext>
              </a:extLst>
            </p:cNvPr>
            <p:cNvSpPr txBox="1"/>
            <p:nvPr/>
          </p:nvSpPr>
          <p:spPr>
            <a:xfrm>
              <a:off x="2628304" y="4030165"/>
              <a:ext cx="15862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Site design gets applied</a:t>
              </a:r>
              <a:endParaRPr lang="en-US" sz="1800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46F245-EB02-4FBE-BB6D-C582A94BE590}"/>
              </a:ext>
            </a:extLst>
          </p:cNvPr>
          <p:cNvGrpSpPr/>
          <p:nvPr/>
        </p:nvGrpSpPr>
        <p:grpSpPr>
          <a:xfrm>
            <a:off x="4388648" y="3409514"/>
            <a:ext cx="1671792" cy="1820980"/>
            <a:chOff x="4388648" y="3409514"/>
            <a:chExt cx="1671792" cy="18209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1D247B7-73C5-4B36-8C94-A6B0EE8C4694}"/>
                </a:ext>
              </a:extLst>
            </p:cNvPr>
            <p:cNvSpPr/>
            <p:nvPr/>
          </p:nvSpPr>
          <p:spPr>
            <a:xfrm>
              <a:off x="5067670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2F8628-F8AB-43CB-B54D-479CA806852A}"/>
                </a:ext>
              </a:extLst>
            </p:cNvPr>
            <p:cNvSpPr txBox="1"/>
            <p:nvPr/>
          </p:nvSpPr>
          <p:spPr>
            <a:xfrm>
              <a:off x="4388648" y="4030165"/>
              <a:ext cx="16717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Design Triggers Flow</a:t>
              </a:r>
              <a:endParaRPr lang="en-US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08F996-17EB-440B-8FC8-6987179601AF}"/>
              </a:ext>
            </a:extLst>
          </p:cNvPr>
          <p:cNvGrpSpPr/>
          <p:nvPr/>
        </p:nvGrpSpPr>
        <p:grpSpPr>
          <a:xfrm>
            <a:off x="6060441" y="3409514"/>
            <a:ext cx="1671792" cy="1451648"/>
            <a:chOff x="6060441" y="3409514"/>
            <a:chExt cx="1671792" cy="14516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C2AF8C1-4E12-409A-A62C-8E49C1603510}"/>
                </a:ext>
              </a:extLst>
            </p:cNvPr>
            <p:cNvSpPr/>
            <p:nvPr/>
          </p:nvSpPr>
          <p:spPr>
            <a:xfrm>
              <a:off x="6739463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BC7DD2-EFD3-43E7-92BD-884794433557}"/>
                </a:ext>
              </a:extLst>
            </p:cNvPr>
            <p:cNvSpPr txBox="1"/>
            <p:nvPr/>
          </p:nvSpPr>
          <p:spPr>
            <a:xfrm>
              <a:off x="6060441" y="4030165"/>
              <a:ext cx="16717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Flow writes to queue</a:t>
              </a:r>
              <a:endParaRPr lang="en-US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776E2C-D37D-4B75-AF89-9AFC4CC574FC}"/>
              </a:ext>
            </a:extLst>
          </p:cNvPr>
          <p:cNvGrpSpPr/>
          <p:nvPr/>
        </p:nvGrpSpPr>
        <p:grpSpPr>
          <a:xfrm>
            <a:off x="7732233" y="3409514"/>
            <a:ext cx="1671792" cy="1820980"/>
            <a:chOff x="6060441" y="3409514"/>
            <a:chExt cx="1671792" cy="182098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B731970-67B4-47C4-BD78-F4C01D25E17A}"/>
                </a:ext>
              </a:extLst>
            </p:cNvPr>
            <p:cNvSpPr/>
            <p:nvPr/>
          </p:nvSpPr>
          <p:spPr>
            <a:xfrm>
              <a:off x="6739463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E3A51B-A74F-4438-BB1F-9B8D30F8429C}"/>
                </a:ext>
              </a:extLst>
            </p:cNvPr>
            <p:cNvSpPr txBox="1"/>
            <p:nvPr/>
          </p:nvSpPr>
          <p:spPr>
            <a:xfrm>
              <a:off x="6060441" y="4030165"/>
              <a:ext cx="16717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Azure Function triggers</a:t>
              </a:r>
              <a:endParaRPr lang="en-US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5900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89C07-0A76-43F9-9538-AF6EC949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designs and Flow</a:t>
            </a:r>
          </a:p>
        </p:txBody>
      </p:sp>
      <p:sp>
        <p:nvSpPr>
          <p:cNvPr id="6" name="Right Arrow 21">
            <a:extLst>
              <a:ext uri="{FF2B5EF4-FFF2-40B4-BE49-F238E27FC236}">
                <a16:creationId xmlns:a16="http://schemas.microsoft.com/office/drawing/2014/main" id="{38479394-46C0-4E6A-9E36-626403A507AD}"/>
              </a:ext>
            </a:extLst>
          </p:cNvPr>
          <p:cNvSpPr/>
          <p:nvPr/>
        </p:nvSpPr>
        <p:spPr>
          <a:xfrm>
            <a:off x="0" y="3429000"/>
            <a:ext cx="11125200" cy="29819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2E126E-D5C4-4ED1-AF4C-7E9D573FD664}"/>
              </a:ext>
            </a:extLst>
          </p:cNvPr>
          <p:cNvGrpSpPr/>
          <p:nvPr/>
        </p:nvGrpSpPr>
        <p:grpSpPr>
          <a:xfrm>
            <a:off x="867474" y="3409514"/>
            <a:ext cx="1764372" cy="1451648"/>
            <a:chOff x="867474" y="3409514"/>
            <a:chExt cx="1764372" cy="145164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F389E1-39E0-4972-AE4D-148E2902E165}"/>
                </a:ext>
              </a:extLst>
            </p:cNvPr>
            <p:cNvSpPr/>
            <p:nvPr/>
          </p:nvSpPr>
          <p:spPr>
            <a:xfrm>
              <a:off x="1592786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7DC4E9-906D-42AA-9837-DF900D06BF16}"/>
                </a:ext>
              </a:extLst>
            </p:cNvPr>
            <p:cNvSpPr txBox="1"/>
            <p:nvPr/>
          </p:nvSpPr>
          <p:spPr>
            <a:xfrm>
              <a:off x="867474" y="4030165"/>
              <a:ext cx="17643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User creates a site</a:t>
              </a:r>
              <a:endParaRPr lang="en-US" sz="1800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4C656C4-8940-4BDF-83CB-B996D536C277}"/>
              </a:ext>
            </a:extLst>
          </p:cNvPr>
          <p:cNvGrpSpPr/>
          <p:nvPr/>
        </p:nvGrpSpPr>
        <p:grpSpPr>
          <a:xfrm>
            <a:off x="2628304" y="3409514"/>
            <a:ext cx="1586297" cy="1451648"/>
            <a:chOff x="2628304" y="3409514"/>
            <a:chExt cx="1586297" cy="14516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0188ECA-F980-463B-8053-99E979E3AACE}"/>
                </a:ext>
              </a:extLst>
            </p:cNvPr>
            <p:cNvSpPr/>
            <p:nvPr/>
          </p:nvSpPr>
          <p:spPr>
            <a:xfrm>
              <a:off x="3264579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821F00-9CF9-42AC-B4E8-5609486CD768}"/>
                </a:ext>
              </a:extLst>
            </p:cNvPr>
            <p:cNvSpPr txBox="1"/>
            <p:nvPr/>
          </p:nvSpPr>
          <p:spPr>
            <a:xfrm>
              <a:off x="2628304" y="4030165"/>
              <a:ext cx="15862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Site design gets applied</a:t>
              </a:r>
              <a:endParaRPr lang="en-US" sz="1800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46F245-EB02-4FBE-BB6D-C582A94BE590}"/>
              </a:ext>
            </a:extLst>
          </p:cNvPr>
          <p:cNvGrpSpPr/>
          <p:nvPr/>
        </p:nvGrpSpPr>
        <p:grpSpPr>
          <a:xfrm>
            <a:off x="4388648" y="3409514"/>
            <a:ext cx="1671792" cy="1820980"/>
            <a:chOff x="4388648" y="3409514"/>
            <a:chExt cx="1671792" cy="18209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1D247B7-73C5-4B36-8C94-A6B0EE8C4694}"/>
                </a:ext>
              </a:extLst>
            </p:cNvPr>
            <p:cNvSpPr/>
            <p:nvPr/>
          </p:nvSpPr>
          <p:spPr>
            <a:xfrm>
              <a:off x="5067670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2F8628-F8AB-43CB-B54D-479CA806852A}"/>
                </a:ext>
              </a:extLst>
            </p:cNvPr>
            <p:cNvSpPr txBox="1"/>
            <p:nvPr/>
          </p:nvSpPr>
          <p:spPr>
            <a:xfrm>
              <a:off x="4388648" y="4030165"/>
              <a:ext cx="16717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Design Triggers Flow</a:t>
              </a:r>
              <a:endParaRPr lang="en-US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08F996-17EB-440B-8FC8-6987179601AF}"/>
              </a:ext>
            </a:extLst>
          </p:cNvPr>
          <p:cNvGrpSpPr/>
          <p:nvPr/>
        </p:nvGrpSpPr>
        <p:grpSpPr>
          <a:xfrm>
            <a:off x="6060441" y="3409514"/>
            <a:ext cx="1671792" cy="1451648"/>
            <a:chOff x="6060441" y="3409514"/>
            <a:chExt cx="1671792" cy="14516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C2AF8C1-4E12-409A-A62C-8E49C1603510}"/>
                </a:ext>
              </a:extLst>
            </p:cNvPr>
            <p:cNvSpPr/>
            <p:nvPr/>
          </p:nvSpPr>
          <p:spPr>
            <a:xfrm>
              <a:off x="6739463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BC7DD2-EFD3-43E7-92BD-884794433557}"/>
                </a:ext>
              </a:extLst>
            </p:cNvPr>
            <p:cNvSpPr txBox="1"/>
            <p:nvPr/>
          </p:nvSpPr>
          <p:spPr>
            <a:xfrm>
              <a:off x="6060441" y="4030165"/>
              <a:ext cx="16717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Flow writes to queue</a:t>
              </a:r>
              <a:endParaRPr lang="en-US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776E2C-D37D-4B75-AF89-9AFC4CC574FC}"/>
              </a:ext>
            </a:extLst>
          </p:cNvPr>
          <p:cNvGrpSpPr/>
          <p:nvPr/>
        </p:nvGrpSpPr>
        <p:grpSpPr>
          <a:xfrm>
            <a:off x="7732233" y="3409514"/>
            <a:ext cx="1671792" cy="1820980"/>
            <a:chOff x="6060441" y="3409514"/>
            <a:chExt cx="1671792" cy="182098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B731970-67B4-47C4-BD78-F4C01D25E17A}"/>
                </a:ext>
              </a:extLst>
            </p:cNvPr>
            <p:cNvSpPr/>
            <p:nvPr/>
          </p:nvSpPr>
          <p:spPr>
            <a:xfrm>
              <a:off x="6739463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E3A51B-A74F-4438-BB1F-9B8D30F8429C}"/>
                </a:ext>
              </a:extLst>
            </p:cNvPr>
            <p:cNvSpPr txBox="1"/>
            <p:nvPr/>
          </p:nvSpPr>
          <p:spPr>
            <a:xfrm>
              <a:off x="6060441" y="4030165"/>
              <a:ext cx="16717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Azure Function triggers</a:t>
              </a:r>
              <a:endParaRPr lang="en-US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AF81D4-021C-4E64-A2ED-49CEF020D709}"/>
              </a:ext>
            </a:extLst>
          </p:cNvPr>
          <p:cNvGrpSpPr/>
          <p:nvPr/>
        </p:nvGrpSpPr>
        <p:grpSpPr>
          <a:xfrm>
            <a:off x="9247151" y="3429000"/>
            <a:ext cx="1671792" cy="1451648"/>
            <a:chOff x="6060441" y="3409514"/>
            <a:chExt cx="1671792" cy="145164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5AF134C-1101-4527-91AB-8B1440AC03BF}"/>
                </a:ext>
              </a:extLst>
            </p:cNvPr>
            <p:cNvSpPr/>
            <p:nvPr/>
          </p:nvSpPr>
          <p:spPr>
            <a:xfrm>
              <a:off x="6739463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C7998F-C33C-466E-AAAA-05337CF8C845}"/>
                </a:ext>
              </a:extLst>
            </p:cNvPr>
            <p:cNvSpPr txBox="1"/>
            <p:nvPr/>
          </p:nvSpPr>
          <p:spPr>
            <a:xfrm>
              <a:off x="6060441" y="4030165"/>
              <a:ext cx="16717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PnP Gets applied</a:t>
              </a:r>
              <a:endParaRPr lang="en-US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873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11A2E1-6728-438B-8B03-398F1EA5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designs and Flow</a:t>
            </a:r>
          </a:p>
        </p:txBody>
      </p:sp>
    </p:spTree>
    <p:extLst>
      <p:ext uri="{BB962C8B-B14F-4D97-AF65-F5344CB8AC3E}">
        <p14:creationId xmlns:p14="http://schemas.microsoft.com/office/powerpoint/2010/main" val="219619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4313E0-D454-4F98-AE40-388C634035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4648200"/>
            <a:ext cx="3352800" cy="902811"/>
          </a:xfrm>
        </p:spPr>
        <p:txBody>
          <a:bodyPr/>
          <a:lstStyle/>
          <a:p>
            <a:r>
              <a:rPr lang="en-US" dirty="0" err="1"/>
              <a:t>HttpTriggers</a:t>
            </a:r>
            <a:r>
              <a:rPr lang="en-US" dirty="0"/>
              <a:t> are a </a:t>
            </a:r>
            <a:r>
              <a:rPr lang="en-US" dirty="0">
                <a:solidFill>
                  <a:srgbClr val="17468F"/>
                </a:solidFill>
              </a:rPr>
              <a:t>premium</a:t>
            </a:r>
            <a:r>
              <a:rPr lang="en-US" dirty="0"/>
              <a:t> connector in Flow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4C6BA0-B568-4913-9191-D952F9C400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9598" y="4657681"/>
            <a:ext cx="3352800" cy="276999"/>
          </a:xfrm>
        </p:spPr>
        <p:txBody>
          <a:bodyPr/>
          <a:lstStyle/>
          <a:p>
            <a:r>
              <a:rPr lang="en-US" dirty="0"/>
              <a:t>You can call a Logic App as well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1CEE21-8A0F-40C3-B065-B3063333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&amp; Logic Apps</a:t>
            </a:r>
          </a:p>
        </p:txBody>
      </p:sp>
      <p:pic>
        <p:nvPicPr>
          <p:cNvPr id="1028" name="Picture 4" descr="Image result for microsoft flow logo">
            <a:extLst>
              <a:ext uri="{FF2B5EF4-FFF2-40B4-BE49-F238E27FC236}">
                <a16:creationId xmlns:a16="http://schemas.microsoft.com/office/drawing/2014/main" id="{7B0F16F1-3BD4-4333-9B0E-7EA77D17F529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zure logic app logo">
            <a:extLst>
              <a:ext uri="{FF2B5EF4-FFF2-40B4-BE49-F238E27FC236}">
                <a16:creationId xmlns:a16="http://schemas.microsoft.com/office/drawing/2014/main" id="{9F07DAB1-22AF-41D6-90AD-26BE62F22AA5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84064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89C07-0A76-43F9-9538-AF6EC949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designs and Flow</a:t>
            </a:r>
          </a:p>
        </p:txBody>
      </p:sp>
      <p:sp>
        <p:nvSpPr>
          <p:cNvPr id="6" name="Right Arrow 21">
            <a:extLst>
              <a:ext uri="{FF2B5EF4-FFF2-40B4-BE49-F238E27FC236}">
                <a16:creationId xmlns:a16="http://schemas.microsoft.com/office/drawing/2014/main" id="{38479394-46C0-4E6A-9E36-626403A507AD}"/>
              </a:ext>
            </a:extLst>
          </p:cNvPr>
          <p:cNvSpPr/>
          <p:nvPr/>
        </p:nvSpPr>
        <p:spPr>
          <a:xfrm>
            <a:off x="0" y="3429000"/>
            <a:ext cx="11125200" cy="29819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2E126E-D5C4-4ED1-AF4C-7E9D573FD664}"/>
              </a:ext>
            </a:extLst>
          </p:cNvPr>
          <p:cNvGrpSpPr/>
          <p:nvPr/>
        </p:nvGrpSpPr>
        <p:grpSpPr>
          <a:xfrm>
            <a:off x="867474" y="3409514"/>
            <a:ext cx="1764372" cy="1451648"/>
            <a:chOff x="867474" y="3409514"/>
            <a:chExt cx="1764372" cy="145164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F389E1-39E0-4972-AE4D-148E2902E165}"/>
                </a:ext>
              </a:extLst>
            </p:cNvPr>
            <p:cNvSpPr/>
            <p:nvPr/>
          </p:nvSpPr>
          <p:spPr>
            <a:xfrm>
              <a:off x="1592786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7DC4E9-906D-42AA-9837-DF900D06BF16}"/>
                </a:ext>
              </a:extLst>
            </p:cNvPr>
            <p:cNvSpPr txBox="1"/>
            <p:nvPr/>
          </p:nvSpPr>
          <p:spPr>
            <a:xfrm>
              <a:off x="867474" y="4030165"/>
              <a:ext cx="17643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User creates a site</a:t>
              </a:r>
              <a:endParaRPr lang="en-US" sz="1800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4C656C4-8940-4BDF-83CB-B996D536C277}"/>
              </a:ext>
            </a:extLst>
          </p:cNvPr>
          <p:cNvGrpSpPr/>
          <p:nvPr/>
        </p:nvGrpSpPr>
        <p:grpSpPr>
          <a:xfrm>
            <a:off x="2628304" y="3409514"/>
            <a:ext cx="1586297" cy="1451648"/>
            <a:chOff x="2628304" y="3409514"/>
            <a:chExt cx="1586297" cy="14516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0188ECA-F980-463B-8053-99E979E3AACE}"/>
                </a:ext>
              </a:extLst>
            </p:cNvPr>
            <p:cNvSpPr/>
            <p:nvPr/>
          </p:nvSpPr>
          <p:spPr>
            <a:xfrm>
              <a:off x="3264579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821F00-9CF9-42AC-B4E8-5609486CD768}"/>
                </a:ext>
              </a:extLst>
            </p:cNvPr>
            <p:cNvSpPr txBox="1"/>
            <p:nvPr/>
          </p:nvSpPr>
          <p:spPr>
            <a:xfrm>
              <a:off x="2628304" y="4030165"/>
              <a:ext cx="15862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Site design gets applied</a:t>
              </a:r>
              <a:endParaRPr lang="en-US" sz="1800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46F245-EB02-4FBE-BB6D-C582A94BE590}"/>
              </a:ext>
            </a:extLst>
          </p:cNvPr>
          <p:cNvGrpSpPr/>
          <p:nvPr/>
        </p:nvGrpSpPr>
        <p:grpSpPr>
          <a:xfrm>
            <a:off x="4388648" y="3409514"/>
            <a:ext cx="1671792" cy="1820980"/>
            <a:chOff x="4388648" y="3409514"/>
            <a:chExt cx="1671792" cy="18209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1D247B7-73C5-4B36-8C94-A6B0EE8C4694}"/>
                </a:ext>
              </a:extLst>
            </p:cNvPr>
            <p:cNvSpPr/>
            <p:nvPr/>
          </p:nvSpPr>
          <p:spPr>
            <a:xfrm>
              <a:off x="5067670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2F8628-F8AB-43CB-B54D-479CA806852A}"/>
                </a:ext>
              </a:extLst>
            </p:cNvPr>
            <p:cNvSpPr txBox="1"/>
            <p:nvPr/>
          </p:nvSpPr>
          <p:spPr>
            <a:xfrm>
              <a:off x="4388648" y="4030165"/>
              <a:ext cx="16717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Design Triggers Flow</a:t>
              </a:r>
              <a:endParaRPr lang="en-US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08F996-17EB-440B-8FC8-6987179601AF}"/>
              </a:ext>
            </a:extLst>
          </p:cNvPr>
          <p:cNvGrpSpPr/>
          <p:nvPr/>
        </p:nvGrpSpPr>
        <p:grpSpPr>
          <a:xfrm>
            <a:off x="6060441" y="3409514"/>
            <a:ext cx="1671792" cy="1451648"/>
            <a:chOff x="6060441" y="3409514"/>
            <a:chExt cx="1671792" cy="14516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C2AF8C1-4E12-409A-A62C-8E49C1603510}"/>
                </a:ext>
              </a:extLst>
            </p:cNvPr>
            <p:cNvSpPr/>
            <p:nvPr/>
          </p:nvSpPr>
          <p:spPr>
            <a:xfrm>
              <a:off x="6739463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BC7DD2-EFD3-43E7-92BD-884794433557}"/>
                </a:ext>
              </a:extLst>
            </p:cNvPr>
            <p:cNvSpPr txBox="1"/>
            <p:nvPr/>
          </p:nvSpPr>
          <p:spPr>
            <a:xfrm>
              <a:off x="6060441" y="4030165"/>
              <a:ext cx="16717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Flow writes to queue</a:t>
              </a:r>
              <a:endParaRPr lang="en-US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776E2C-D37D-4B75-AF89-9AFC4CC574FC}"/>
              </a:ext>
            </a:extLst>
          </p:cNvPr>
          <p:cNvGrpSpPr/>
          <p:nvPr/>
        </p:nvGrpSpPr>
        <p:grpSpPr>
          <a:xfrm>
            <a:off x="7732233" y="3409514"/>
            <a:ext cx="1671792" cy="1820980"/>
            <a:chOff x="6060441" y="3409514"/>
            <a:chExt cx="1671792" cy="182098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B731970-67B4-47C4-BD78-F4C01D25E17A}"/>
                </a:ext>
              </a:extLst>
            </p:cNvPr>
            <p:cNvSpPr/>
            <p:nvPr/>
          </p:nvSpPr>
          <p:spPr>
            <a:xfrm>
              <a:off x="6739463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E3A51B-A74F-4438-BB1F-9B8D30F8429C}"/>
                </a:ext>
              </a:extLst>
            </p:cNvPr>
            <p:cNvSpPr txBox="1"/>
            <p:nvPr/>
          </p:nvSpPr>
          <p:spPr>
            <a:xfrm>
              <a:off x="6060441" y="4030165"/>
              <a:ext cx="16717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Azure Function triggers</a:t>
              </a:r>
              <a:endParaRPr lang="en-US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AF81D4-021C-4E64-A2ED-49CEF020D709}"/>
              </a:ext>
            </a:extLst>
          </p:cNvPr>
          <p:cNvGrpSpPr/>
          <p:nvPr/>
        </p:nvGrpSpPr>
        <p:grpSpPr>
          <a:xfrm>
            <a:off x="9247151" y="3429000"/>
            <a:ext cx="1671792" cy="1451648"/>
            <a:chOff x="6060441" y="3409514"/>
            <a:chExt cx="1671792" cy="145164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5AF134C-1101-4527-91AB-8B1440AC03BF}"/>
                </a:ext>
              </a:extLst>
            </p:cNvPr>
            <p:cNvSpPr/>
            <p:nvPr/>
          </p:nvSpPr>
          <p:spPr>
            <a:xfrm>
              <a:off x="6739463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C7998F-C33C-466E-AAAA-05337CF8C845}"/>
                </a:ext>
              </a:extLst>
            </p:cNvPr>
            <p:cNvSpPr txBox="1"/>
            <p:nvPr/>
          </p:nvSpPr>
          <p:spPr>
            <a:xfrm>
              <a:off x="6060441" y="4030165"/>
              <a:ext cx="16717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PnP Gets applied</a:t>
              </a:r>
              <a:endParaRPr lang="en-US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9" name="Arrow: Curved Down 48">
            <a:extLst>
              <a:ext uri="{FF2B5EF4-FFF2-40B4-BE49-F238E27FC236}">
                <a16:creationId xmlns:a16="http://schemas.microsoft.com/office/drawing/2014/main" id="{EBC0B7E0-4C6A-426C-994D-67B44D167446}"/>
              </a:ext>
            </a:extLst>
          </p:cNvPr>
          <p:cNvSpPr/>
          <p:nvPr/>
        </p:nvSpPr>
        <p:spPr bwMode="auto">
          <a:xfrm flipH="1">
            <a:off x="6739462" y="2495332"/>
            <a:ext cx="3500459" cy="609600"/>
          </a:xfrm>
          <a:prstGeom prst="curved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644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11A2E1-6728-438B-8B03-398F1EA5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designs and Logic Apps</a:t>
            </a:r>
          </a:p>
        </p:txBody>
      </p:sp>
    </p:spTree>
    <p:extLst>
      <p:ext uri="{BB962C8B-B14F-4D97-AF65-F5344CB8AC3E}">
        <p14:creationId xmlns:p14="http://schemas.microsoft.com/office/powerpoint/2010/main" val="3432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B3CE36-918A-4BE4-B9E6-AD8E18FE87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6629400" cy="349634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71B9"/>
                </a:solidFill>
              </a:rPr>
              <a:t>Site Designs can be reapplied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71B9"/>
                </a:solidFill>
              </a:rPr>
              <a:t>PnP supports for updating of existing sites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only your update actions in your template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Flow for update your sites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Archive or update sites according to your business needs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FAD8A0-DD85-423C-966D-568E75950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Site lifecycle management</a:t>
            </a:r>
          </a:p>
        </p:txBody>
      </p:sp>
      <p:pic>
        <p:nvPicPr>
          <p:cNvPr id="8" name="Picture Placeholder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18F029E-AC51-4AE0-8C5A-1BC6F28609E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6901" r="269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727513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FAD8A0-DD85-423C-966D-568E75950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B3CE36-918A-4BE4-B9E6-AD8E18FE8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your resources at </a:t>
            </a:r>
            <a:r>
              <a:rPr lang="en-US" dirty="0">
                <a:hlinkClick r:id="rId2"/>
              </a:rPr>
              <a:t>https://aka.ms/sppnp</a:t>
            </a:r>
            <a:r>
              <a:rPr lang="en-US" dirty="0"/>
              <a:t> &amp; </a:t>
            </a:r>
            <a:r>
              <a:rPr lang="en-US" dirty="0">
                <a:hlinkClick r:id="rId3"/>
              </a:rPr>
              <a:t>https://aka.ms/spsitedesigns</a:t>
            </a:r>
            <a:r>
              <a:rPr lang="en-US" dirty="0"/>
              <a:t> &amp; </a:t>
            </a:r>
            <a:r>
              <a:rPr lang="en-US" dirty="0">
                <a:hlinkClick r:id="rId4"/>
              </a:rPr>
              <a:t>https://aka.ms/spsitescriptsamples</a:t>
            </a:r>
            <a:r>
              <a:rPr lang="en-US" dirty="0"/>
              <a:t>  </a:t>
            </a:r>
            <a:r>
              <a:rPr lang="en-US" dirty="0">
                <a:hlinkClick r:id="rId5"/>
              </a:rPr>
              <a:t>https://github.com/SharePoint/sp-dev-solutions/tree/master/solutions/SiteDesignsStudio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</a:t>
            </a:r>
            <a:r>
              <a:rPr lang="en-US" dirty="0">
                <a:solidFill>
                  <a:srgbClr val="0071B9"/>
                </a:solidFill>
              </a:rPr>
              <a:t>coding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Provide feedback: </a:t>
            </a:r>
            <a:r>
              <a:rPr lang="en-US" dirty="0">
                <a:hlinkClick r:id="rId6"/>
              </a:rPr>
              <a:t>https://github.com/SharePoint/PnP-Sites-Core</a:t>
            </a:r>
            <a:r>
              <a:rPr lang="en-US" dirty="0"/>
              <a:t> and  </a:t>
            </a:r>
            <a:r>
              <a:rPr lang="en-US" dirty="0">
                <a:hlinkClick r:id="rId7"/>
              </a:rPr>
              <a:t>https://sharepoint.uservoice.com/forums/329214-sites-and-collaboration?category_id=144408</a:t>
            </a:r>
            <a:r>
              <a:rPr lang="en-US" dirty="0"/>
              <a:t> 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182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ign lit up at night&#10;&#10;Description automatically generated">
            <a:extLst>
              <a:ext uri="{FF2B5EF4-FFF2-40B4-BE49-F238E27FC236}">
                <a16:creationId xmlns:a16="http://schemas.microsoft.com/office/drawing/2014/main" id="{67976CF7-DA28-4196-9BE8-57773B3D90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509CB2-E954-4080-82C6-EE1847263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82" y="2092081"/>
            <a:ext cx="1515717" cy="15157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19FB81-AF56-4595-828D-C278A4317217}"/>
              </a:ext>
            </a:extLst>
          </p:cNvPr>
          <p:cNvSpPr/>
          <p:nvPr/>
        </p:nvSpPr>
        <p:spPr>
          <a:xfrm>
            <a:off x="10300297" y="321841"/>
            <a:ext cx="12715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#SPSBE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119F1-8926-4CE5-A75B-E65D052FA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6360" y="2209800"/>
            <a:ext cx="4565650" cy="733425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dirty="0"/>
              <a:t>http://spsbe.be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E95CF-9998-4C7E-8970-62C4BAE6D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0300" y="2970213"/>
            <a:ext cx="3521710" cy="558799"/>
          </a:xfrm>
        </p:spPr>
        <p:txBody>
          <a:bodyPr anchor="ctr"/>
          <a:lstStyle/>
          <a:p>
            <a:pPr algn="r"/>
            <a:r>
              <a:rPr lang="en-US" dirty="0"/>
              <a:t>Please rate this session!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34A8049-D383-4CF5-ADB0-190A762D4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695" y="5088759"/>
            <a:ext cx="2739225" cy="58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94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E9F8FC2-353B-4163-8FE2-C77567F635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1CFD8B-1E84-46EB-A0BB-8FEEAB65C0C1}"/>
              </a:ext>
            </a:extLst>
          </p:cNvPr>
          <p:cNvSpPr txBox="1"/>
          <p:nvPr/>
        </p:nvSpPr>
        <p:spPr>
          <a:xfrm>
            <a:off x="8273170" y="5976538"/>
            <a:ext cx="343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SharePoint Saturday Belgium 2019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7D8DA0-06E6-49D6-ABF8-09FD75208162}"/>
              </a:ext>
            </a:extLst>
          </p:cNvPr>
          <p:cNvSpPr/>
          <p:nvPr/>
        </p:nvSpPr>
        <p:spPr>
          <a:xfrm>
            <a:off x="10300297" y="321841"/>
            <a:ext cx="12715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#SPSBE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7817615-B2D4-41EB-B240-009CD80CD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695" y="5088759"/>
            <a:ext cx="2739225" cy="58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B0FC33-EA09-4B79-A685-DF150C85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site as template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B6381F-55FD-4806-AC02-B1E987161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06F137-14FE-468E-ACDC-EBDF15F9BC22}"/>
              </a:ext>
            </a:extLst>
          </p:cNvPr>
          <p:cNvGrpSpPr/>
          <p:nvPr/>
        </p:nvGrpSpPr>
        <p:grpSpPr>
          <a:xfrm>
            <a:off x="1560487" y="1981200"/>
            <a:ext cx="9466297" cy="3875314"/>
            <a:chOff x="1287463" y="1763486"/>
            <a:chExt cx="9466297" cy="3875314"/>
          </a:xfrm>
        </p:grpSpPr>
        <p:pic>
          <p:nvPicPr>
            <p:cNvPr id="5" name="Picture 2" descr="Afbeeldingsresultaat voor save site as template">
              <a:extLst>
                <a:ext uri="{FF2B5EF4-FFF2-40B4-BE49-F238E27FC236}">
                  <a16:creationId xmlns:a16="http://schemas.microsoft.com/office/drawing/2014/main" id="{FA933DD8-AB1B-45EC-B590-83D98C7175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7463" y="1763486"/>
              <a:ext cx="4029075" cy="350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Afbeeldingsresultaat voor save site as template">
              <a:extLst>
                <a:ext uri="{FF2B5EF4-FFF2-40B4-BE49-F238E27FC236}">
                  <a16:creationId xmlns:a16="http://schemas.microsoft.com/office/drawing/2014/main" id="{ED93D333-66D3-4517-83BB-63FE30168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26193" y="1763486"/>
              <a:ext cx="4527567" cy="3875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Graphic 7" descr="No sign">
            <a:extLst>
              <a:ext uri="{FF2B5EF4-FFF2-40B4-BE49-F238E27FC236}">
                <a16:creationId xmlns:a16="http://schemas.microsoft.com/office/drawing/2014/main" id="{9E951037-EFE9-4C7E-9890-6A7349D9DC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835" y="1937657"/>
            <a:ext cx="3505200" cy="3505200"/>
          </a:xfrm>
          <a:prstGeom prst="rect">
            <a:avLst/>
          </a:prstGeom>
        </p:spPr>
      </p:pic>
      <p:pic>
        <p:nvPicPr>
          <p:cNvPr id="9" name="Graphic 8" descr="No sign">
            <a:extLst>
              <a:ext uri="{FF2B5EF4-FFF2-40B4-BE49-F238E27FC236}">
                <a16:creationId xmlns:a16="http://schemas.microsoft.com/office/drawing/2014/main" id="{874A3CC3-79B5-4E80-8D6D-A25277772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0400" y="1981200"/>
            <a:ext cx="3505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2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D5DBC0D-22CF-4B29-B564-2749874C6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56630"/>
            <a:ext cx="11582400" cy="747897"/>
          </a:xfrm>
        </p:spPr>
        <p:txBody>
          <a:bodyPr/>
          <a:lstStyle/>
          <a:p>
            <a:r>
              <a:rPr lang="en-US" sz="5400" dirty="0">
                <a:solidFill>
                  <a:srgbClr val="0071B9"/>
                </a:solidFill>
              </a:rPr>
              <a:t>SITE LIFE CYCLE MANAGEMENT</a:t>
            </a:r>
            <a:endParaRPr lang="en-US" dirty="0">
              <a:solidFill>
                <a:srgbClr val="0071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44519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89C07-0A76-43F9-9538-AF6EC949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life cycle management</a:t>
            </a:r>
          </a:p>
        </p:txBody>
      </p:sp>
      <p:sp>
        <p:nvSpPr>
          <p:cNvPr id="6" name="Right Arrow 21">
            <a:extLst>
              <a:ext uri="{FF2B5EF4-FFF2-40B4-BE49-F238E27FC236}">
                <a16:creationId xmlns:a16="http://schemas.microsoft.com/office/drawing/2014/main" id="{38479394-46C0-4E6A-9E36-626403A507AD}"/>
              </a:ext>
            </a:extLst>
          </p:cNvPr>
          <p:cNvSpPr/>
          <p:nvPr/>
        </p:nvSpPr>
        <p:spPr>
          <a:xfrm>
            <a:off x="1" y="3429000"/>
            <a:ext cx="2438399" cy="29819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2E126E-D5C4-4ED1-AF4C-7E9D573FD664}"/>
              </a:ext>
            </a:extLst>
          </p:cNvPr>
          <p:cNvGrpSpPr/>
          <p:nvPr/>
        </p:nvGrpSpPr>
        <p:grpSpPr>
          <a:xfrm>
            <a:off x="867474" y="3409514"/>
            <a:ext cx="1764372" cy="1082316"/>
            <a:chOff x="867474" y="3409514"/>
            <a:chExt cx="1764372" cy="108231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F389E1-39E0-4972-AE4D-148E2902E165}"/>
                </a:ext>
              </a:extLst>
            </p:cNvPr>
            <p:cNvSpPr/>
            <p:nvPr/>
          </p:nvSpPr>
          <p:spPr>
            <a:xfrm>
              <a:off x="1592786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7DC4E9-906D-42AA-9837-DF900D06BF16}"/>
                </a:ext>
              </a:extLst>
            </p:cNvPr>
            <p:cNvSpPr txBox="1"/>
            <p:nvPr/>
          </p:nvSpPr>
          <p:spPr>
            <a:xfrm>
              <a:off x="867474" y="4030165"/>
              <a:ext cx="17643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User need</a:t>
              </a:r>
              <a:endParaRPr lang="en-US" sz="1800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6177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89C07-0A76-43F9-9538-AF6EC949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life cycle management</a:t>
            </a:r>
          </a:p>
        </p:txBody>
      </p:sp>
      <p:sp>
        <p:nvSpPr>
          <p:cNvPr id="6" name="Right Arrow 21">
            <a:extLst>
              <a:ext uri="{FF2B5EF4-FFF2-40B4-BE49-F238E27FC236}">
                <a16:creationId xmlns:a16="http://schemas.microsoft.com/office/drawing/2014/main" id="{38479394-46C0-4E6A-9E36-626403A507AD}"/>
              </a:ext>
            </a:extLst>
          </p:cNvPr>
          <p:cNvSpPr/>
          <p:nvPr/>
        </p:nvSpPr>
        <p:spPr>
          <a:xfrm>
            <a:off x="1" y="3429000"/>
            <a:ext cx="4114799" cy="29819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2E126E-D5C4-4ED1-AF4C-7E9D573FD664}"/>
              </a:ext>
            </a:extLst>
          </p:cNvPr>
          <p:cNvGrpSpPr/>
          <p:nvPr/>
        </p:nvGrpSpPr>
        <p:grpSpPr>
          <a:xfrm>
            <a:off x="867474" y="3409514"/>
            <a:ext cx="1764372" cy="1082316"/>
            <a:chOff x="867474" y="3409514"/>
            <a:chExt cx="1764372" cy="108231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F389E1-39E0-4972-AE4D-148E2902E165}"/>
                </a:ext>
              </a:extLst>
            </p:cNvPr>
            <p:cNvSpPr/>
            <p:nvPr/>
          </p:nvSpPr>
          <p:spPr>
            <a:xfrm>
              <a:off x="1592786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7DC4E9-906D-42AA-9837-DF900D06BF16}"/>
                </a:ext>
              </a:extLst>
            </p:cNvPr>
            <p:cNvSpPr txBox="1"/>
            <p:nvPr/>
          </p:nvSpPr>
          <p:spPr>
            <a:xfrm>
              <a:off x="867474" y="4030165"/>
              <a:ext cx="17643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User need</a:t>
              </a:r>
              <a:endParaRPr lang="en-US" sz="1800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4C656C4-8940-4BDF-83CB-B996D536C277}"/>
              </a:ext>
            </a:extLst>
          </p:cNvPr>
          <p:cNvGrpSpPr/>
          <p:nvPr/>
        </p:nvGrpSpPr>
        <p:grpSpPr>
          <a:xfrm>
            <a:off x="2628304" y="3409514"/>
            <a:ext cx="1586297" cy="1820980"/>
            <a:chOff x="2628304" y="3409514"/>
            <a:chExt cx="1586297" cy="1820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0188ECA-F980-463B-8053-99E979E3AACE}"/>
                </a:ext>
              </a:extLst>
            </p:cNvPr>
            <p:cNvSpPr/>
            <p:nvPr/>
          </p:nvSpPr>
          <p:spPr>
            <a:xfrm>
              <a:off x="3264579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821F00-9CF9-42AC-B4E8-5609486CD768}"/>
                </a:ext>
              </a:extLst>
            </p:cNvPr>
            <p:cNvSpPr txBox="1"/>
            <p:nvPr/>
          </p:nvSpPr>
          <p:spPr>
            <a:xfrm>
              <a:off x="2628304" y="4030165"/>
              <a:ext cx="15862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Business Logic &amp; approval</a:t>
              </a:r>
              <a:endParaRPr lang="en-US" sz="1800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190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89C07-0A76-43F9-9538-AF6EC949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life cycle management</a:t>
            </a:r>
          </a:p>
        </p:txBody>
      </p:sp>
      <p:sp>
        <p:nvSpPr>
          <p:cNvPr id="6" name="Right Arrow 21">
            <a:extLst>
              <a:ext uri="{FF2B5EF4-FFF2-40B4-BE49-F238E27FC236}">
                <a16:creationId xmlns:a16="http://schemas.microsoft.com/office/drawing/2014/main" id="{38479394-46C0-4E6A-9E36-626403A507AD}"/>
              </a:ext>
            </a:extLst>
          </p:cNvPr>
          <p:cNvSpPr/>
          <p:nvPr/>
        </p:nvSpPr>
        <p:spPr>
          <a:xfrm>
            <a:off x="1" y="3429000"/>
            <a:ext cx="6172200" cy="29819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2E126E-D5C4-4ED1-AF4C-7E9D573FD664}"/>
              </a:ext>
            </a:extLst>
          </p:cNvPr>
          <p:cNvGrpSpPr/>
          <p:nvPr/>
        </p:nvGrpSpPr>
        <p:grpSpPr>
          <a:xfrm>
            <a:off x="867474" y="3409514"/>
            <a:ext cx="1764372" cy="1082316"/>
            <a:chOff x="867474" y="3409514"/>
            <a:chExt cx="1764372" cy="108231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F389E1-39E0-4972-AE4D-148E2902E165}"/>
                </a:ext>
              </a:extLst>
            </p:cNvPr>
            <p:cNvSpPr/>
            <p:nvPr/>
          </p:nvSpPr>
          <p:spPr>
            <a:xfrm>
              <a:off x="1592786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7DC4E9-906D-42AA-9837-DF900D06BF16}"/>
                </a:ext>
              </a:extLst>
            </p:cNvPr>
            <p:cNvSpPr txBox="1"/>
            <p:nvPr/>
          </p:nvSpPr>
          <p:spPr>
            <a:xfrm>
              <a:off x="867474" y="4030165"/>
              <a:ext cx="17643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User need</a:t>
              </a:r>
              <a:endParaRPr lang="en-US" sz="1800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4C656C4-8940-4BDF-83CB-B996D536C277}"/>
              </a:ext>
            </a:extLst>
          </p:cNvPr>
          <p:cNvGrpSpPr/>
          <p:nvPr/>
        </p:nvGrpSpPr>
        <p:grpSpPr>
          <a:xfrm>
            <a:off x="2628304" y="3409514"/>
            <a:ext cx="1586297" cy="1820980"/>
            <a:chOff x="2628304" y="3409514"/>
            <a:chExt cx="1586297" cy="1820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0188ECA-F980-463B-8053-99E979E3AACE}"/>
                </a:ext>
              </a:extLst>
            </p:cNvPr>
            <p:cNvSpPr/>
            <p:nvPr/>
          </p:nvSpPr>
          <p:spPr>
            <a:xfrm>
              <a:off x="3264579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821F00-9CF9-42AC-B4E8-5609486CD768}"/>
                </a:ext>
              </a:extLst>
            </p:cNvPr>
            <p:cNvSpPr txBox="1"/>
            <p:nvPr/>
          </p:nvSpPr>
          <p:spPr>
            <a:xfrm>
              <a:off x="2628304" y="4030165"/>
              <a:ext cx="15862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Business Logic &amp; approval</a:t>
              </a:r>
              <a:endParaRPr lang="en-US" sz="1800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46F245-EB02-4FBE-BB6D-C582A94BE590}"/>
              </a:ext>
            </a:extLst>
          </p:cNvPr>
          <p:cNvGrpSpPr/>
          <p:nvPr/>
        </p:nvGrpSpPr>
        <p:grpSpPr>
          <a:xfrm>
            <a:off x="4388648" y="3409514"/>
            <a:ext cx="1671792" cy="1451648"/>
            <a:chOff x="4388648" y="3409514"/>
            <a:chExt cx="1671792" cy="145164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1D247B7-73C5-4B36-8C94-A6B0EE8C4694}"/>
                </a:ext>
              </a:extLst>
            </p:cNvPr>
            <p:cNvSpPr/>
            <p:nvPr/>
          </p:nvSpPr>
          <p:spPr>
            <a:xfrm>
              <a:off x="5067670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2F8628-F8AB-43CB-B54D-479CA806852A}"/>
                </a:ext>
              </a:extLst>
            </p:cNvPr>
            <p:cNvSpPr txBox="1"/>
            <p:nvPr/>
          </p:nvSpPr>
          <p:spPr>
            <a:xfrm>
              <a:off x="4388648" y="4030165"/>
              <a:ext cx="16717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Apply template</a:t>
              </a:r>
              <a:endParaRPr lang="en-US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405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89C07-0A76-43F9-9538-AF6EC949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life cycle management</a:t>
            </a:r>
          </a:p>
        </p:txBody>
      </p:sp>
      <p:sp>
        <p:nvSpPr>
          <p:cNvPr id="6" name="Right Arrow 21">
            <a:extLst>
              <a:ext uri="{FF2B5EF4-FFF2-40B4-BE49-F238E27FC236}">
                <a16:creationId xmlns:a16="http://schemas.microsoft.com/office/drawing/2014/main" id="{38479394-46C0-4E6A-9E36-626403A507AD}"/>
              </a:ext>
            </a:extLst>
          </p:cNvPr>
          <p:cNvSpPr/>
          <p:nvPr/>
        </p:nvSpPr>
        <p:spPr>
          <a:xfrm>
            <a:off x="0" y="3429000"/>
            <a:ext cx="8229600" cy="29819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2E126E-D5C4-4ED1-AF4C-7E9D573FD664}"/>
              </a:ext>
            </a:extLst>
          </p:cNvPr>
          <p:cNvGrpSpPr/>
          <p:nvPr/>
        </p:nvGrpSpPr>
        <p:grpSpPr>
          <a:xfrm>
            <a:off x="867474" y="3409514"/>
            <a:ext cx="1764372" cy="1082316"/>
            <a:chOff x="867474" y="3409514"/>
            <a:chExt cx="1764372" cy="108231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F389E1-39E0-4972-AE4D-148E2902E165}"/>
                </a:ext>
              </a:extLst>
            </p:cNvPr>
            <p:cNvSpPr/>
            <p:nvPr/>
          </p:nvSpPr>
          <p:spPr>
            <a:xfrm>
              <a:off x="1592786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7DC4E9-906D-42AA-9837-DF900D06BF16}"/>
                </a:ext>
              </a:extLst>
            </p:cNvPr>
            <p:cNvSpPr txBox="1"/>
            <p:nvPr/>
          </p:nvSpPr>
          <p:spPr>
            <a:xfrm>
              <a:off x="867474" y="4030165"/>
              <a:ext cx="17643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User need</a:t>
              </a:r>
              <a:endParaRPr lang="en-US" sz="1800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4C656C4-8940-4BDF-83CB-B996D536C277}"/>
              </a:ext>
            </a:extLst>
          </p:cNvPr>
          <p:cNvGrpSpPr/>
          <p:nvPr/>
        </p:nvGrpSpPr>
        <p:grpSpPr>
          <a:xfrm>
            <a:off x="2628304" y="3409514"/>
            <a:ext cx="1586297" cy="1820980"/>
            <a:chOff x="2628304" y="3409514"/>
            <a:chExt cx="1586297" cy="1820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0188ECA-F980-463B-8053-99E979E3AACE}"/>
                </a:ext>
              </a:extLst>
            </p:cNvPr>
            <p:cNvSpPr/>
            <p:nvPr/>
          </p:nvSpPr>
          <p:spPr>
            <a:xfrm>
              <a:off x="3264579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821F00-9CF9-42AC-B4E8-5609486CD768}"/>
                </a:ext>
              </a:extLst>
            </p:cNvPr>
            <p:cNvSpPr txBox="1"/>
            <p:nvPr/>
          </p:nvSpPr>
          <p:spPr>
            <a:xfrm>
              <a:off x="2628304" y="4030165"/>
              <a:ext cx="15862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Business Logic &amp; approval</a:t>
              </a:r>
              <a:endParaRPr lang="en-US" sz="1800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46F245-EB02-4FBE-BB6D-C582A94BE590}"/>
              </a:ext>
            </a:extLst>
          </p:cNvPr>
          <p:cNvGrpSpPr/>
          <p:nvPr/>
        </p:nvGrpSpPr>
        <p:grpSpPr>
          <a:xfrm>
            <a:off x="4388648" y="3409514"/>
            <a:ext cx="1671792" cy="1451648"/>
            <a:chOff x="4388648" y="3409514"/>
            <a:chExt cx="1671792" cy="145164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1D247B7-73C5-4B36-8C94-A6B0EE8C4694}"/>
                </a:ext>
              </a:extLst>
            </p:cNvPr>
            <p:cNvSpPr/>
            <p:nvPr/>
          </p:nvSpPr>
          <p:spPr>
            <a:xfrm>
              <a:off x="5067670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2F8628-F8AB-43CB-B54D-479CA806852A}"/>
                </a:ext>
              </a:extLst>
            </p:cNvPr>
            <p:cNvSpPr txBox="1"/>
            <p:nvPr/>
          </p:nvSpPr>
          <p:spPr>
            <a:xfrm>
              <a:off x="4388648" y="4030165"/>
              <a:ext cx="16717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Apply template</a:t>
              </a:r>
              <a:endParaRPr lang="en-US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08F996-17EB-440B-8FC8-6987179601AF}"/>
              </a:ext>
            </a:extLst>
          </p:cNvPr>
          <p:cNvGrpSpPr/>
          <p:nvPr/>
        </p:nvGrpSpPr>
        <p:grpSpPr>
          <a:xfrm>
            <a:off x="6060441" y="3409514"/>
            <a:ext cx="1671792" cy="1451648"/>
            <a:chOff x="6060441" y="3409514"/>
            <a:chExt cx="1671792" cy="14516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C2AF8C1-4E12-409A-A62C-8E49C1603510}"/>
                </a:ext>
              </a:extLst>
            </p:cNvPr>
            <p:cNvSpPr/>
            <p:nvPr/>
          </p:nvSpPr>
          <p:spPr>
            <a:xfrm>
              <a:off x="6739463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BC7DD2-EFD3-43E7-92BD-884794433557}"/>
                </a:ext>
              </a:extLst>
            </p:cNvPr>
            <p:cNvSpPr txBox="1"/>
            <p:nvPr/>
          </p:nvSpPr>
          <p:spPr>
            <a:xfrm>
              <a:off x="6060441" y="4030165"/>
              <a:ext cx="16717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Apply governance</a:t>
              </a:r>
              <a:endParaRPr lang="en-US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8289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89C07-0A76-43F9-9538-AF6EC949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life cycle management</a:t>
            </a:r>
          </a:p>
        </p:txBody>
      </p:sp>
      <p:sp>
        <p:nvSpPr>
          <p:cNvPr id="6" name="Right Arrow 21">
            <a:extLst>
              <a:ext uri="{FF2B5EF4-FFF2-40B4-BE49-F238E27FC236}">
                <a16:creationId xmlns:a16="http://schemas.microsoft.com/office/drawing/2014/main" id="{38479394-46C0-4E6A-9E36-626403A507AD}"/>
              </a:ext>
            </a:extLst>
          </p:cNvPr>
          <p:cNvSpPr/>
          <p:nvPr/>
        </p:nvSpPr>
        <p:spPr>
          <a:xfrm>
            <a:off x="0" y="3429000"/>
            <a:ext cx="10058400" cy="29819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2E126E-D5C4-4ED1-AF4C-7E9D573FD664}"/>
              </a:ext>
            </a:extLst>
          </p:cNvPr>
          <p:cNvGrpSpPr/>
          <p:nvPr/>
        </p:nvGrpSpPr>
        <p:grpSpPr>
          <a:xfrm>
            <a:off x="867474" y="3409514"/>
            <a:ext cx="1764372" cy="1082316"/>
            <a:chOff x="867474" y="3409514"/>
            <a:chExt cx="1764372" cy="108231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F389E1-39E0-4972-AE4D-148E2902E165}"/>
                </a:ext>
              </a:extLst>
            </p:cNvPr>
            <p:cNvSpPr/>
            <p:nvPr/>
          </p:nvSpPr>
          <p:spPr>
            <a:xfrm>
              <a:off x="1592786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7DC4E9-906D-42AA-9837-DF900D06BF16}"/>
                </a:ext>
              </a:extLst>
            </p:cNvPr>
            <p:cNvSpPr txBox="1"/>
            <p:nvPr/>
          </p:nvSpPr>
          <p:spPr>
            <a:xfrm>
              <a:off x="867474" y="4030165"/>
              <a:ext cx="17643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User need</a:t>
              </a:r>
              <a:endParaRPr lang="en-US" sz="1800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4C656C4-8940-4BDF-83CB-B996D536C277}"/>
              </a:ext>
            </a:extLst>
          </p:cNvPr>
          <p:cNvGrpSpPr/>
          <p:nvPr/>
        </p:nvGrpSpPr>
        <p:grpSpPr>
          <a:xfrm>
            <a:off x="2628304" y="3409514"/>
            <a:ext cx="1586297" cy="1820980"/>
            <a:chOff x="2628304" y="3409514"/>
            <a:chExt cx="1586297" cy="1820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0188ECA-F980-463B-8053-99E979E3AACE}"/>
                </a:ext>
              </a:extLst>
            </p:cNvPr>
            <p:cNvSpPr/>
            <p:nvPr/>
          </p:nvSpPr>
          <p:spPr>
            <a:xfrm>
              <a:off x="3264579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821F00-9CF9-42AC-B4E8-5609486CD768}"/>
                </a:ext>
              </a:extLst>
            </p:cNvPr>
            <p:cNvSpPr txBox="1"/>
            <p:nvPr/>
          </p:nvSpPr>
          <p:spPr>
            <a:xfrm>
              <a:off x="2628304" y="4030165"/>
              <a:ext cx="15862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Business Logic &amp; approval</a:t>
              </a:r>
              <a:endParaRPr lang="en-US" sz="1800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46F245-EB02-4FBE-BB6D-C582A94BE590}"/>
              </a:ext>
            </a:extLst>
          </p:cNvPr>
          <p:cNvGrpSpPr/>
          <p:nvPr/>
        </p:nvGrpSpPr>
        <p:grpSpPr>
          <a:xfrm>
            <a:off x="4388648" y="3409514"/>
            <a:ext cx="1671792" cy="1451648"/>
            <a:chOff x="4388648" y="3409514"/>
            <a:chExt cx="1671792" cy="145164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1D247B7-73C5-4B36-8C94-A6B0EE8C4694}"/>
                </a:ext>
              </a:extLst>
            </p:cNvPr>
            <p:cNvSpPr/>
            <p:nvPr/>
          </p:nvSpPr>
          <p:spPr>
            <a:xfrm>
              <a:off x="5067670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2F8628-F8AB-43CB-B54D-479CA806852A}"/>
                </a:ext>
              </a:extLst>
            </p:cNvPr>
            <p:cNvSpPr txBox="1"/>
            <p:nvPr/>
          </p:nvSpPr>
          <p:spPr>
            <a:xfrm>
              <a:off x="4388648" y="4030165"/>
              <a:ext cx="16717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Apply template</a:t>
              </a:r>
              <a:endParaRPr lang="en-US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08F996-17EB-440B-8FC8-6987179601AF}"/>
              </a:ext>
            </a:extLst>
          </p:cNvPr>
          <p:cNvGrpSpPr/>
          <p:nvPr/>
        </p:nvGrpSpPr>
        <p:grpSpPr>
          <a:xfrm>
            <a:off x="6060441" y="3409514"/>
            <a:ext cx="1671792" cy="1451648"/>
            <a:chOff x="6060441" y="3409514"/>
            <a:chExt cx="1671792" cy="14516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C2AF8C1-4E12-409A-A62C-8E49C1603510}"/>
                </a:ext>
              </a:extLst>
            </p:cNvPr>
            <p:cNvSpPr/>
            <p:nvPr/>
          </p:nvSpPr>
          <p:spPr>
            <a:xfrm>
              <a:off x="6739463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BC7DD2-EFD3-43E7-92BD-884794433557}"/>
                </a:ext>
              </a:extLst>
            </p:cNvPr>
            <p:cNvSpPr txBox="1"/>
            <p:nvPr/>
          </p:nvSpPr>
          <p:spPr>
            <a:xfrm>
              <a:off x="6060441" y="4030165"/>
              <a:ext cx="16717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Apply governance</a:t>
              </a:r>
              <a:endParaRPr lang="en-US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587215B-EB67-45B4-AAAC-A7097FF0551C}"/>
              </a:ext>
            </a:extLst>
          </p:cNvPr>
          <p:cNvGrpSpPr/>
          <p:nvPr/>
        </p:nvGrpSpPr>
        <p:grpSpPr>
          <a:xfrm>
            <a:off x="7777777" y="3409514"/>
            <a:ext cx="1671792" cy="1082316"/>
            <a:chOff x="7777777" y="3409514"/>
            <a:chExt cx="1671792" cy="108231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6B5DBA-A544-4255-9829-954CAC515E69}"/>
                </a:ext>
              </a:extLst>
            </p:cNvPr>
            <p:cNvSpPr/>
            <p:nvPr/>
          </p:nvSpPr>
          <p:spPr>
            <a:xfrm>
              <a:off x="8456799" y="3409514"/>
              <a:ext cx="313749" cy="313749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F7F07A-603A-4E9D-A319-85EE3AE0A2B7}"/>
                </a:ext>
              </a:extLst>
            </p:cNvPr>
            <p:cNvSpPr txBox="1"/>
            <p:nvPr/>
          </p:nvSpPr>
          <p:spPr>
            <a:xfrm>
              <a:off x="7777777" y="4030165"/>
              <a:ext cx="1671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/>
              <a:r>
                <a:rPr lang="en-US" sz="2400" cap="small" dirty="0">
                  <a:solidFill>
                    <a:srgbClr val="0071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Update site</a:t>
              </a:r>
              <a:endParaRPr lang="en-US" dirty="0">
                <a:solidFill>
                  <a:srgbClr val="0071B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6198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851</Words>
  <Application>Microsoft Office PowerPoint</Application>
  <PresentationFormat>Widescreen</PresentationFormat>
  <Paragraphs>192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Segoe UI</vt:lpstr>
      <vt:lpstr>Segoe UI Semibold</vt:lpstr>
      <vt:lpstr>Segoe UI Semilight</vt:lpstr>
      <vt:lpstr>Office Theme</vt:lpstr>
      <vt:lpstr>SITE TEMPLATES, SITE LIFE CYCLE MANAGEMENT AND MODERN SHAREPOINT</vt:lpstr>
      <vt:lpstr>PowerPoint Presentation</vt:lpstr>
      <vt:lpstr>Save site as template</vt:lpstr>
      <vt:lpstr>SITE LIFE CYCLE MANAGEMENT</vt:lpstr>
      <vt:lpstr>Site life cycle management</vt:lpstr>
      <vt:lpstr>Site life cycle management</vt:lpstr>
      <vt:lpstr>Site life cycle management</vt:lpstr>
      <vt:lpstr>Site life cycle management</vt:lpstr>
      <vt:lpstr>Site life cycle management</vt:lpstr>
      <vt:lpstr>Site life cycle management</vt:lpstr>
      <vt:lpstr>Site life cycle management</vt:lpstr>
      <vt:lpstr>Site designs 101</vt:lpstr>
      <vt:lpstr>Site design infrastructure</vt:lpstr>
      <vt:lpstr>Site script actions</vt:lpstr>
      <vt:lpstr>Site designs and site scripts</vt:lpstr>
      <vt:lpstr>Site scripts auto-generation</vt:lpstr>
      <vt:lpstr>Site designs and Flow</vt:lpstr>
      <vt:lpstr>Site designs and Flow</vt:lpstr>
      <vt:lpstr>Site designs and Flow</vt:lpstr>
      <vt:lpstr>Site designs and Flow</vt:lpstr>
      <vt:lpstr>Site designs and Flow</vt:lpstr>
      <vt:lpstr>Site designs and Flow</vt:lpstr>
      <vt:lpstr>Flow &amp; Logic Apps</vt:lpstr>
      <vt:lpstr>Site designs and Flow</vt:lpstr>
      <vt:lpstr>Site designs and Logic Apps</vt:lpstr>
      <vt:lpstr>Site lifecycle management</vt:lpstr>
      <vt:lpstr>What’s next</vt:lpstr>
      <vt:lpstr>http://spsbe.be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2019-10-22T09:30:40Z</dcterms:created>
  <dcterms:modified xsi:type="dcterms:W3CDTF">2019-10-22T09:30:48Z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